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5" r:id="rId4"/>
  </p:sldMasterIdLst>
  <p:notesMasterIdLst>
    <p:notesMasterId r:id="rId66"/>
  </p:notesMasterIdLst>
  <p:handoutMasterIdLst>
    <p:handoutMasterId r:id="rId67"/>
  </p:handoutMasterIdLst>
  <p:sldIdLst>
    <p:sldId id="332" r:id="rId5"/>
    <p:sldId id="333" r:id="rId6"/>
    <p:sldId id="285" r:id="rId7"/>
    <p:sldId id="286" r:id="rId8"/>
    <p:sldId id="298" r:id="rId9"/>
    <p:sldId id="288" r:id="rId10"/>
    <p:sldId id="289" r:id="rId11"/>
    <p:sldId id="354" r:id="rId12"/>
    <p:sldId id="290" r:id="rId13"/>
    <p:sldId id="352" r:id="rId14"/>
    <p:sldId id="353" r:id="rId15"/>
    <p:sldId id="4507" r:id="rId16"/>
    <p:sldId id="4515" r:id="rId17"/>
    <p:sldId id="4527" r:id="rId18"/>
    <p:sldId id="4509" r:id="rId19"/>
    <p:sldId id="4516" r:id="rId20"/>
    <p:sldId id="4518" r:id="rId21"/>
    <p:sldId id="4519" r:id="rId22"/>
    <p:sldId id="4520" r:id="rId23"/>
    <p:sldId id="4522" r:id="rId24"/>
    <p:sldId id="4524" r:id="rId25"/>
    <p:sldId id="4526" r:id="rId26"/>
    <p:sldId id="4525" r:id="rId27"/>
    <p:sldId id="355" r:id="rId28"/>
    <p:sldId id="4528" r:id="rId29"/>
    <p:sldId id="4529" r:id="rId30"/>
    <p:sldId id="4530" r:id="rId31"/>
    <p:sldId id="496" r:id="rId32"/>
    <p:sldId id="291" r:id="rId33"/>
    <p:sldId id="297" r:id="rId34"/>
    <p:sldId id="287" r:id="rId35"/>
    <p:sldId id="294" r:id="rId36"/>
    <p:sldId id="295" r:id="rId37"/>
    <p:sldId id="296" r:id="rId38"/>
    <p:sldId id="293" r:id="rId39"/>
    <p:sldId id="334" r:id="rId40"/>
    <p:sldId id="335" r:id="rId41"/>
    <p:sldId id="336" r:id="rId42"/>
    <p:sldId id="337" r:id="rId43"/>
    <p:sldId id="338" r:id="rId44"/>
    <p:sldId id="339" r:id="rId45"/>
    <p:sldId id="340" r:id="rId46"/>
    <p:sldId id="341" r:id="rId47"/>
    <p:sldId id="342" r:id="rId48"/>
    <p:sldId id="343" r:id="rId49"/>
    <p:sldId id="344" r:id="rId50"/>
    <p:sldId id="345" r:id="rId51"/>
    <p:sldId id="346" r:id="rId52"/>
    <p:sldId id="347" r:id="rId53"/>
    <p:sldId id="299" r:id="rId54"/>
    <p:sldId id="300" r:id="rId55"/>
    <p:sldId id="275" r:id="rId56"/>
    <p:sldId id="273" r:id="rId57"/>
    <p:sldId id="272" r:id="rId58"/>
    <p:sldId id="318" r:id="rId59"/>
    <p:sldId id="348" r:id="rId60"/>
    <p:sldId id="349" r:id="rId61"/>
    <p:sldId id="350" r:id="rId62"/>
    <p:sldId id="351" r:id="rId63"/>
    <p:sldId id="316" r:id="rId64"/>
    <p:sldId id="315" r:id="rId65"/>
  </p:sldIdLst>
  <p:sldSz cx="9144000" cy="6858000" type="screen4x3"/>
  <p:notesSz cx="7315200" cy="9601200"/>
  <p:defaultTextStyle>
    <a:defPPr>
      <a:defRPr lang="fr-CA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723D4A8-E15C-4CB3-A8AA-006CA5770BD6}">
          <p14:sldIdLst>
            <p14:sldId id="332"/>
            <p14:sldId id="333"/>
          </p14:sldIdLst>
        </p14:section>
        <p14:section name="Regression logistique" id="{BC43B858-8440-4C82-A31E-1401A47CE899}">
          <p14:sldIdLst>
            <p14:sldId id="285"/>
            <p14:sldId id="286"/>
            <p14:sldId id="298"/>
            <p14:sldId id="288"/>
            <p14:sldId id="289"/>
          </p14:sldIdLst>
        </p14:section>
        <p14:section name="Réseau de neurones artificiel" id="{44AFE30E-B723-4520-A944-43E5486CE6CC}">
          <p14:sldIdLst>
            <p14:sldId id="354"/>
            <p14:sldId id="290"/>
            <p14:sldId id="352"/>
            <p14:sldId id="353"/>
            <p14:sldId id="4507"/>
            <p14:sldId id="4515"/>
            <p14:sldId id="4527"/>
            <p14:sldId id="4509"/>
            <p14:sldId id="4516"/>
            <p14:sldId id="4518"/>
            <p14:sldId id="4519"/>
            <p14:sldId id="4520"/>
            <p14:sldId id="4522"/>
            <p14:sldId id="4524"/>
            <p14:sldId id="4526"/>
            <p14:sldId id="4525"/>
          </p14:sldIdLst>
        </p14:section>
        <p14:section name="Dérivation de la règle d'apprentissage" id="{FC12BD2F-54B9-4266-B366-0CBC5E62E471}">
          <p14:sldIdLst>
            <p14:sldId id="355"/>
            <p14:sldId id="4528"/>
            <p14:sldId id="4529"/>
            <p14:sldId id="4530"/>
            <p14:sldId id="496"/>
            <p14:sldId id="291"/>
            <p14:sldId id="297"/>
          </p14:sldIdLst>
        </p14:section>
        <p14:section name="Rétropopagation des gradients" id="{F806C7A3-D9B8-4E0D-AB5D-74D744F6F85F}">
          <p14:sldIdLst>
            <p14:sldId id="287"/>
            <p14:sldId id="294"/>
            <p14:sldId id="295"/>
            <p14:sldId id="296"/>
            <p14:sldId id="29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299"/>
            <p14:sldId id="300"/>
            <p14:sldId id="275"/>
            <p14:sldId id="273"/>
            <p14:sldId id="272"/>
            <p14:sldId id="318"/>
            <p14:sldId id="348"/>
            <p14:sldId id="349"/>
            <p14:sldId id="350"/>
          </p14:sldIdLst>
        </p14:section>
        <p14:section name="Derivation en chaine" id="{61C96266-9189-4C94-8DDA-A7636A88B506}">
          <p14:sldIdLst>
            <p14:sldId id="351"/>
            <p14:sldId id="316"/>
            <p14:sldId id="31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BE51"/>
    <a:srgbClr val="3C9A41"/>
    <a:srgbClr val="4AE340"/>
    <a:srgbClr val="7EEB3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F7FDB8-C869-4820-8197-AFD3379EA358}" v="4" dt="2023-05-01T10:40:41.119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143" autoAdjust="0"/>
  </p:normalViewPr>
  <p:slideViewPr>
    <p:cSldViewPr snapToGrid="0">
      <p:cViewPr varScale="1">
        <p:scale>
          <a:sx n="53" d="100"/>
          <a:sy n="53" d="100"/>
        </p:scale>
        <p:origin x="1660" y="2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7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oduald Kabanza" userId="edf393d0-642b-4b9e-8c75-f62133241689" providerId="ADAL" clId="{FD76EFDA-3628-4D21-80C0-A7A4E3F7DB09}"/>
    <pc:docChg chg="undo custSel addSld delSld modSld sldOrd addSection delSection modSection">
      <pc:chgData name="Froduald Kabanza" userId="edf393d0-642b-4b9e-8c75-f62133241689" providerId="ADAL" clId="{FD76EFDA-3628-4D21-80C0-A7A4E3F7DB09}" dt="2022-01-24T16:38:16.431" v="4170" actId="1076"/>
      <pc:docMkLst>
        <pc:docMk/>
      </pc:docMkLst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337432705" sldId="272"/>
        </pc:sldMkLst>
      </pc:sldChg>
      <pc:sldChg chg="modSp add">
        <pc:chgData name="Froduald Kabanza" userId="edf393d0-642b-4b9e-8c75-f62133241689" providerId="ADAL" clId="{FD76EFDA-3628-4D21-80C0-A7A4E3F7DB09}" dt="2022-01-24T16:38:16.431" v="4170" actId="1076"/>
        <pc:sldMkLst>
          <pc:docMk/>
          <pc:sldMk cId="2398835341" sldId="273"/>
        </pc:sldMkLst>
        <pc:spChg chg="mod">
          <ac:chgData name="Froduald Kabanza" userId="edf393d0-642b-4b9e-8c75-f62133241689" providerId="ADAL" clId="{FD76EFDA-3628-4D21-80C0-A7A4E3F7DB09}" dt="2022-01-24T16:38:16.431" v="4170" actId="1076"/>
          <ac:spMkLst>
            <pc:docMk/>
            <pc:sldMk cId="2398835341" sldId="273"/>
            <ac:spMk id="7" creationId="{00000000-0000-0000-0000-000000000000}"/>
          </ac:spMkLst>
        </pc:spChg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230539853" sldId="274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4107664909" sldId="275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745173593" sldId="277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17194344" sldId="278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598221116" sldId="279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541051675" sldId="280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36770665" sldId="281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834209445" sldId="282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842712576" sldId="283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788343803" sldId="284"/>
        </pc:sldMkLst>
      </pc:sldChg>
      <pc:sldChg chg="addSp delSp modSp add mod">
        <pc:chgData name="Froduald Kabanza" userId="edf393d0-642b-4b9e-8c75-f62133241689" providerId="ADAL" clId="{FD76EFDA-3628-4D21-80C0-A7A4E3F7DB09}" dt="2022-01-13T12:38:39.200" v="1613" actId="20577"/>
        <pc:sldMkLst>
          <pc:docMk/>
          <pc:sldMk cId="384707231" sldId="285"/>
        </pc:sldMkLst>
        <pc:spChg chg="mod">
          <ac:chgData name="Froduald Kabanza" userId="edf393d0-642b-4b9e-8c75-f62133241689" providerId="ADAL" clId="{FD76EFDA-3628-4D21-80C0-A7A4E3F7DB09}" dt="2022-01-13T12:38:39.200" v="1613" actId="20577"/>
          <ac:spMkLst>
            <pc:docMk/>
            <pc:sldMk cId="384707231" sldId="285"/>
            <ac:spMk id="5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12:37:16.801" v="1586" actId="14100"/>
          <ac:spMkLst>
            <pc:docMk/>
            <pc:sldMk cId="384707231" sldId="285"/>
            <ac:spMk id="7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3T12:35:17.633" v="1543" actId="164"/>
          <ac:spMkLst>
            <pc:docMk/>
            <pc:sldMk cId="384707231" sldId="285"/>
            <ac:spMk id="11" creationId="{9F28E306-C47D-4AFC-BBD2-6E747AB34C63}"/>
          </ac:spMkLst>
        </pc:spChg>
        <pc:spChg chg="mod">
          <ac:chgData name="Froduald Kabanza" userId="edf393d0-642b-4b9e-8c75-f62133241689" providerId="ADAL" clId="{FD76EFDA-3628-4D21-80C0-A7A4E3F7DB09}" dt="2022-01-13T12:33:01.711" v="1498" actId="1076"/>
          <ac:spMkLst>
            <pc:docMk/>
            <pc:sldMk cId="384707231" sldId="285"/>
            <ac:spMk id="38" creationId="{00000000-0000-0000-0000-000000000000}"/>
          </ac:spMkLst>
        </pc:spChg>
        <pc:grpChg chg="del">
          <ac:chgData name="Froduald Kabanza" userId="edf393d0-642b-4b9e-8c75-f62133241689" providerId="ADAL" clId="{FD76EFDA-3628-4D21-80C0-A7A4E3F7DB09}" dt="2022-01-13T12:36:13.132" v="1582" actId="165"/>
          <ac:grpSpMkLst>
            <pc:docMk/>
            <pc:sldMk cId="384707231" sldId="285"/>
            <ac:grpSpMk id="8" creationId="{00000000-0000-0000-0000-000000000000}"/>
          </ac:grpSpMkLst>
        </pc:grpChg>
        <pc:grpChg chg="add mod">
          <ac:chgData name="Froduald Kabanza" userId="edf393d0-642b-4b9e-8c75-f62133241689" providerId="ADAL" clId="{FD76EFDA-3628-4D21-80C0-A7A4E3F7DB09}" dt="2022-01-13T12:35:17.633" v="1543" actId="164"/>
          <ac:grpSpMkLst>
            <pc:docMk/>
            <pc:sldMk cId="384707231" sldId="285"/>
            <ac:grpSpMk id="13" creationId="{7D8D8779-83EF-4E5C-AD1E-6BBAEBC46FD7}"/>
          </ac:grpSpMkLst>
        </pc:grpChg>
        <pc:grpChg chg="del mod topLvl">
          <ac:chgData name="Froduald Kabanza" userId="edf393d0-642b-4b9e-8c75-f62133241689" providerId="ADAL" clId="{FD76EFDA-3628-4D21-80C0-A7A4E3F7DB09}" dt="2022-01-13T12:36:19.516" v="1583" actId="165"/>
          <ac:grpSpMkLst>
            <pc:docMk/>
            <pc:sldMk cId="384707231" sldId="285"/>
            <ac:grpSpMk id="17" creationId="{00000000-0000-0000-0000-000000000000}"/>
          </ac:grpSpMkLst>
        </pc:grpChg>
        <pc:grpChg chg="add mod">
          <ac:chgData name="Froduald Kabanza" userId="edf393d0-642b-4b9e-8c75-f62133241689" providerId="ADAL" clId="{FD76EFDA-3628-4D21-80C0-A7A4E3F7DB09}" dt="2022-01-13T12:38:06.755" v="1597" actId="164"/>
          <ac:grpSpMkLst>
            <pc:docMk/>
            <pc:sldMk cId="384707231" sldId="285"/>
            <ac:grpSpMk id="18" creationId="{35D016D2-E7A3-4D86-A629-9A8AB1C9597F}"/>
          </ac:grpSpMkLst>
        </pc:grpChg>
        <pc:picChg chg="mod topLvl">
          <ac:chgData name="Froduald Kabanza" userId="edf393d0-642b-4b9e-8c75-f62133241689" providerId="ADAL" clId="{FD76EFDA-3628-4D21-80C0-A7A4E3F7DB09}" dt="2022-01-13T12:38:06.755" v="1597" actId="164"/>
          <ac:picMkLst>
            <pc:docMk/>
            <pc:sldMk cId="384707231" sldId="285"/>
            <ac:picMk id="3" creationId="{00000000-0000-0000-0000-000000000000}"/>
          </ac:picMkLst>
        </pc:picChg>
        <pc:picChg chg="add mod">
          <ac:chgData name="Froduald Kabanza" userId="edf393d0-642b-4b9e-8c75-f62133241689" providerId="ADAL" clId="{FD76EFDA-3628-4D21-80C0-A7A4E3F7DB09}" dt="2022-01-13T12:35:17.633" v="1543" actId="164"/>
          <ac:picMkLst>
            <pc:docMk/>
            <pc:sldMk cId="384707231" sldId="285"/>
            <ac:picMk id="10" creationId="{F918AB97-F8A4-4151-9E5C-8B14D4EA7C6A}"/>
          </ac:picMkLst>
        </pc:picChg>
        <pc:picChg chg="del mod">
          <ac:chgData name="Froduald Kabanza" userId="edf393d0-642b-4b9e-8c75-f62133241689" providerId="ADAL" clId="{FD76EFDA-3628-4D21-80C0-A7A4E3F7DB09}" dt="2022-01-13T12:36:01.401" v="1581" actId="478"/>
          <ac:picMkLst>
            <pc:docMk/>
            <pc:sldMk cId="384707231" sldId="285"/>
            <ac:picMk id="12" creationId="{00000000-0000-0000-0000-000000000000}"/>
          </ac:picMkLst>
        </pc:picChg>
        <pc:picChg chg="del mod topLvl">
          <ac:chgData name="Froduald Kabanza" userId="edf393d0-642b-4b9e-8c75-f62133241689" providerId="ADAL" clId="{FD76EFDA-3628-4D21-80C0-A7A4E3F7DB09}" dt="2022-01-13T12:36:25.732" v="1585" actId="478"/>
          <ac:picMkLst>
            <pc:docMk/>
            <pc:sldMk cId="384707231" sldId="285"/>
            <ac:picMk id="14" creationId="{00000000-0000-0000-0000-000000000000}"/>
          </ac:picMkLst>
        </pc:picChg>
        <pc:picChg chg="add mod ord">
          <ac:chgData name="Froduald Kabanza" userId="edf393d0-642b-4b9e-8c75-f62133241689" providerId="ADAL" clId="{FD76EFDA-3628-4D21-80C0-A7A4E3F7DB09}" dt="2022-01-13T12:38:06.755" v="1597" actId="164"/>
          <ac:picMkLst>
            <pc:docMk/>
            <pc:sldMk cId="384707231" sldId="285"/>
            <ac:picMk id="16" creationId="{5C44EACF-83C1-42E5-A0A4-266A46090786}"/>
          </ac:picMkLst>
        </pc:picChg>
        <pc:picChg chg="mod topLvl">
          <ac:chgData name="Froduald Kabanza" userId="edf393d0-642b-4b9e-8c75-f62133241689" providerId="ADAL" clId="{FD76EFDA-3628-4D21-80C0-A7A4E3F7DB09}" dt="2022-01-13T12:38:06.755" v="1597" actId="164"/>
          <ac:picMkLst>
            <pc:docMk/>
            <pc:sldMk cId="384707231" sldId="285"/>
            <ac:picMk id="19" creationId="{00000000-0000-0000-0000-000000000000}"/>
          </ac:picMkLst>
        </pc:picChg>
        <pc:picChg chg="del mod">
          <ac:chgData name="Froduald Kabanza" userId="edf393d0-642b-4b9e-8c75-f62133241689" providerId="ADAL" clId="{FD76EFDA-3628-4D21-80C0-A7A4E3F7DB09}" dt="2022-01-13T12:35:59.883" v="1580" actId="478"/>
          <ac:picMkLst>
            <pc:docMk/>
            <pc:sldMk cId="384707231" sldId="285"/>
            <ac:picMk id="20" creationId="{00000000-0000-0000-0000-000000000000}"/>
          </ac:picMkLst>
        </pc:picChg>
      </pc:sldChg>
      <pc:sldChg chg="addSp delSp modSp add mod modNotesTx">
        <pc:chgData name="Froduald Kabanza" userId="edf393d0-642b-4b9e-8c75-f62133241689" providerId="ADAL" clId="{FD76EFDA-3628-4D21-80C0-A7A4E3F7DB09}" dt="2022-01-13T14:24:30.684" v="2085" actId="20577"/>
        <pc:sldMkLst>
          <pc:docMk/>
          <pc:sldMk cId="1078233146" sldId="286"/>
        </pc:sldMkLst>
        <pc:spChg chg="mod">
          <ac:chgData name="Froduald Kabanza" userId="edf393d0-642b-4b9e-8c75-f62133241689" providerId="ADAL" clId="{FD76EFDA-3628-4D21-80C0-A7A4E3F7DB09}" dt="2022-01-13T12:38:47.963" v="1629" actId="20577"/>
          <ac:spMkLst>
            <pc:docMk/>
            <pc:sldMk cId="1078233146" sldId="286"/>
            <ac:spMk id="5" creationId="{00000000-0000-0000-0000-000000000000}"/>
          </ac:spMkLst>
        </pc:spChg>
        <pc:spChg chg="del mod">
          <ac:chgData name="Froduald Kabanza" userId="edf393d0-642b-4b9e-8c75-f62133241689" providerId="ADAL" clId="{FD76EFDA-3628-4D21-80C0-A7A4E3F7DB09}" dt="2022-01-13T03:52:28.307" v="266" actId="478"/>
          <ac:spMkLst>
            <pc:docMk/>
            <pc:sldMk cId="1078233146" sldId="286"/>
            <ac:spMk id="7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3T03:52:45.204" v="270" actId="478"/>
          <ac:spMkLst>
            <pc:docMk/>
            <pc:sldMk cId="1078233146" sldId="286"/>
            <ac:spMk id="12" creationId="{A6A2C56A-EE25-4AB2-BCBC-500551D8B4A8}"/>
          </ac:spMkLst>
        </pc:spChg>
        <pc:spChg chg="add mod">
          <ac:chgData name="Froduald Kabanza" userId="edf393d0-642b-4b9e-8c75-f62133241689" providerId="ADAL" clId="{FD76EFDA-3628-4D21-80C0-A7A4E3F7DB09}" dt="2022-01-13T03:57:06.252" v="386" actId="164"/>
          <ac:spMkLst>
            <pc:docMk/>
            <pc:sldMk cId="1078233146" sldId="286"/>
            <ac:spMk id="13" creationId="{F317B582-6551-4D49-A514-4AEE84BDEEA7}"/>
          </ac:spMkLst>
        </pc:spChg>
        <pc:spChg chg="add mod">
          <ac:chgData name="Froduald Kabanza" userId="edf393d0-642b-4b9e-8c75-f62133241689" providerId="ADAL" clId="{FD76EFDA-3628-4D21-80C0-A7A4E3F7DB09}" dt="2022-01-13T14:24:30.684" v="2085" actId="20577"/>
          <ac:spMkLst>
            <pc:docMk/>
            <pc:sldMk cId="1078233146" sldId="286"/>
            <ac:spMk id="16" creationId="{09265148-76CA-46BB-BC40-777B6B5481B4}"/>
          </ac:spMkLst>
        </pc:spChg>
        <pc:spChg chg="add mod">
          <ac:chgData name="Froduald Kabanza" userId="edf393d0-642b-4b9e-8c75-f62133241689" providerId="ADAL" clId="{FD76EFDA-3628-4D21-80C0-A7A4E3F7DB09}" dt="2022-01-13T03:54:12.564" v="330" actId="20577"/>
          <ac:spMkLst>
            <pc:docMk/>
            <pc:sldMk cId="1078233146" sldId="286"/>
            <ac:spMk id="17" creationId="{7DC3E06C-A72A-43E6-B1E1-D1DB8C904AFA}"/>
          </ac:spMkLst>
        </pc:spChg>
        <pc:spChg chg="add mod">
          <ac:chgData name="Froduald Kabanza" userId="edf393d0-642b-4b9e-8c75-f62133241689" providerId="ADAL" clId="{FD76EFDA-3628-4D21-80C0-A7A4E3F7DB09}" dt="2022-01-13T03:58:07.498" v="473" actId="1076"/>
          <ac:spMkLst>
            <pc:docMk/>
            <pc:sldMk cId="1078233146" sldId="286"/>
            <ac:spMk id="18" creationId="{B283D908-813F-4950-83E1-BB60BCFCE5AB}"/>
          </ac:spMkLst>
        </pc:spChg>
        <pc:spChg chg="add mod">
          <ac:chgData name="Froduald Kabanza" userId="edf393d0-642b-4b9e-8c75-f62133241689" providerId="ADAL" clId="{FD76EFDA-3628-4D21-80C0-A7A4E3F7DB09}" dt="2022-01-13T03:58:16.761" v="474" actId="207"/>
          <ac:spMkLst>
            <pc:docMk/>
            <pc:sldMk cId="1078233146" sldId="286"/>
            <ac:spMk id="19" creationId="{54201F65-E07A-41E8-8239-BB0165D1048A}"/>
          </ac:spMkLst>
        </pc:spChg>
        <pc:spChg chg="add mod">
          <ac:chgData name="Froduald Kabanza" userId="edf393d0-642b-4b9e-8c75-f62133241689" providerId="ADAL" clId="{FD76EFDA-3628-4D21-80C0-A7A4E3F7DB09}" dt="2022-01-13T03:57:55.719" v="471" actId="20577"/>
          <ac:spMkLst>
            <pc:docMk/>
            <pc:sldMk cId="1078233146" sldId="286"/>
            <ac:spMk id="23" creationId="{EFB5B29D-84C6-4F29-8656-C6DE62484B36}"/>
          </ac:spMkLst>
        </pc:spChg>
        <pc:grpChg chg="add mod">
          <ac:chgData name="Froduald Kabanza" userId="edf393d0-642b-4b9e-8c75-f62133241689" providerId="ADAL" clId="{FD76EFDA-3628-4D21-80C0-A7A4E3F7DB09}" dt="2022-01-13T03:57:06.252" v="386" actId="164"/>
          <ac:grpSpMkLst>
            <pc:docMk/>
            <pc:sldMk cId="1078233146" sldId="286"/>
            <ac:grpSpMk id="14" creationId="{E2167A89-D314-49FE-B728-EAAC17032878}"/>
          </ac:grpSpMkLst>
        </pc:grpChg>
        <pc:picChg chg="mod">
          <ac:chgData name="Froduald Kabanza" userId="edf393d0-642b-4b9e-8c75-f62133241689" providerId="ADAL" clId="{FD76EFDA-3628-4D21-80C0-A7A4E3F7DB09}" dt="2022-01-13T03:57:06.252" v="386" actId="164"/>
          <ac:picMkLst>
            <pc:docMk/>
            <pc:sldMk cId="1078233146" sldId="286"/>
            <ac:picMk id="3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0:54.276" v="234" actId="478"/>
          <ac:picMkLst>
            <pc:docMk/>
            <pc:sldMk cId="1078233146" sldId="286"/>
            <ac:picMk id="8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0:49.377" v="232" actId="478"/>
          <ac:picMkLst>
            <pc:docMk/>
            <pc:sldMk cId="1078233146" sldId="286"/>
            <ac:picMk id="9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0:56.761" v="235" actId="478"/>
          <ac:picMkLst>
            <pc:docMk/>
            <pc:sldMk cId="1078233146" sldId="286"/>
            <ac:picMk id="10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0:47.292" v="231" actId="478"/>
          <ac:picMkLst>
            <pc:docMk/>
            <pc:sldMk cId="1078233146" sldId="286"/>
            <ac:picMk id="11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3T03:58:00.929" v="472" actId="1076"/>
          <ac:picMkLst>
            <pc:docMk/>
            <pc:sldMk cId="1078233146" sldId="286"/>
            <ac:picMk id="15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3:04.691" v="278" actId="478"/>
          <ac:picMkLst>
            <pc:docMk/>
            <pc:sldMk cId="1078233146" sldId="286"/>
            <ac:picMk id="21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3:58.510" v="322" actId="478"/>
          <ac:picMkLst>
            <pc:docMk/>
            <pc:sldMk cId="1078233146" sldId="286"/>
            <ac:picMk id="22" creationId="{00000000-0000-0000-0000-000000000000}"/>
          </ac:picMkLst>
        </pc:picChg>
      </pc:sldChg>
      <pc:sldChg chg="delSp modSp add mod">
        <pc:chgData name="Froduald Kabanza" userId="edf393d0-642b-4b9e-8c75-f62133241689" providerId="ADAL" clId="{FD76EFDA-3628-4D21-80C0-A7A4E3F7DB09}" dt="2022-01-14T12:03:50.526" v="2478" actId="790"/>
        <pc:sldMkLst>
          <pc:docMk/>
          <pc:sldMk cId="2780644363" sldId="287"/>
        </pc:sldMkLst>
        <pc:spChg chg="del">
          <ac:chgData name="Froduald Kabanza" userId="edf393d0-642b-4b9e-8c75-f62133241689" providerId="ADAL" clId="{FD76EFDA-3628-4D21-80C0-A7A4E3F7DB09}" dt="2022-01-14T00:19:39.556" v="2262" actId="478"/>
          <ac:spMkLst>
            <pc:docMk/>
            <pc:sldMk cId="2780644363" sldId="287"/>
            <ac:spMk id="3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00:21:42.087" v="2340" actId="20577"/>
          <ac:spMkLst>
            <pc:docMk/>
            <pc:sldMk cId="2780644363" sldId="287"/>
            <ac:spMk id="5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03:50.526" v="2478" actId="790"/>
          <ac:spMkLst>
            <pc:docMk/>
            <pc:sldMk cId="2780644363" sldId="287"/>
            <ac:spMk id="7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4T00:19:41.873" v="2263" actId="478"/>
          <ac:spMkLst>
            <pc:docMk/>
            <pc:sldMk cId="2780644363" sldId="287"/>
            <ac:spMk id="8" creationId="{00000000-0000-0000-0000-000000000000}"/>
          </ac:spMkLst>
        </pc:spChg>
        <pc:picChg chg="del mod">
          <ac:chgData name="Froduald Kabanza" userId="edf393d0-642b-4b9e-8c75-f62133241689" providerId="ADAL" clId="{FD76EFDA-3628-4D21-80C0-A7A4E3F7DB09}" dt="2022-01-14T00:19:43.091" v="2264" actId="478"/>
          <ac:picMkLst>
            <pc:docMk/>
            <pc:sldMk cId="2780644363" sldId="287"/>
            <ac:picMk id="11" creationId="{00000000-0000-0000-0000-000000000000}"/>
          </ac:picMkLst>
        </pc:picChg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1342979568" sldId="288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043587431" sldId="289"/>
        </pc:sldMkLst>
      </pc:sldChg>
      <pc:sldChg chg="addSp delSp modSp add mod modNotesTx">
        <pc:chgData name="Froduald Kabanza" userId="edf393d0-642b-4b9e-8c75-f62133241689" providerId="ADAL" clId="{FD76EFDA-3628-4D21-80C0-A7A4E3F7DB09}" dt="2022-01-14T12:27:15.621" v="2795" actId="164"/>
        <pc:sldMkLst>
          <pc:docMk/>
          <pc:sldMk cId="2201054131" sldId="290"/>
        </pc:sldMkLst>
        <pc:spChg chg="mod">
          <ac:chgData name="Froduald Kabanza" userId="edf393d0-642b-4b9e-8c75-f62133241689" providerId="ADAL" clId="{FD76EFDA-3628-4D21-80C0-A7A4E3F7DB09}" dt="2022-01-14T12:18:09.163" v="2724" actId="14100"/>
          <ac:spMkLst>
            <pc:docMk/>
            <pc:sldMk cId="2201054131" sldId="290"/>
            <ac:spMk id="3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4T12:16:38.527" v="2653" actId="14100"/>
          <ac:spMkLst>
            <pc:docMk/>
            <pc:sldMk cId="2201054131" sldId="290"/>
            <ac:spMk id="15" creationId="{C0695B16-CB1D-4C01-A05B-C92FE8817269}"/>
          </ac:spMkLst>
        </pc:spChg>
        <pc:spChg chg="del">
          <ac:chgData name="Froduald Kabanza" userId="edf393d0-642b-4b9e-8c75-f62133241689" providerId="ADAL" clId="{FD76EFDA-3628-4D21-80C0-A7A4E3F7DB09}" dt="2022-01-13T12:46:37.080" v="1787" actId="478"/>
          <ac:spMkLst>
            <pc:docMk/>
            <pc:sldMk cId="2201054131" sldId="290"/>
            <ac:spMk id="22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4T12:18:50.040" v="2728" actId="790"/>
          <ac:spMkLst>
            <pc:docMk/>
            <pc:sldMk cId="2201054131" sldId="290"/>
            <ac:spMk id="22" creationId="{C505C3DC-0984-4257-A375-E1357DBAAD54}"/>
          </ac:spMkLst>
        </pc:spChg>
        <pc:spChg chg="add del mod">
          <ac:chgData name="Froduald Kabanza" userId="edf393d0-642b-4b9e-8c75-f62133241689" providerId="ADAL" clId="{FD76EFDA-3628-4D21-80C0-A7A4E3F7DB09}" dt="2022-01-14T12:15:29.653" v="2634" actId="478"/>
          <ac:spMkLst>
            <pc:docMk/>
            <pc:sldMk cId="2201054131" sldId="290"/>
            <ac:spMk id="47" creationId="{40CEA214-6E37-47F4-B087-9B256B610F1E}"/>
          </ac:spMkLst>
        </pc:spChg>
        <pc:spChg chg="add del mod">
          <ac:chgData name="Froduald Kabanza" userId="edf393d0-642b-4b9e-8c75-f62133241689" providerId="ADAL" clId="{FD76EFDA-3628-4D21-80C0-A7A4E3F7DB09}" dt="2022-01-14T12:15:29.653" v="2634" actId="478"/>
          <ac:spMkLst>
            <pc:docMk/>
            <pc:sldMk cId="2201054131" sldId="290"/>
            <ac:spMk id="48" creationId="{0C234CFF-E04D-4FF0-94F7-A888654393E0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53" creationId="{2792B0A5-1F36-4B81-A64A-3A8D78A86295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54" creationId="{E3B74DB5-1C88-4C2C-8E28-EC3C3CC581AC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60" creationId="{A2FE489C-631D-4D41-A61C-A1DCAE58A601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61" creationId="{C829ED2C-FD66-40C1-8FF2-F39A79DCD297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66" creationId="{9492AD3B-09A2-422B-8A07-1C03AF235FA5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67" creationId="{3E9A902C-E12F-4355-B8FC-3842B5387C19}"/>
          </ac:spMkLst>
        </pc:spChg>
        <pc:spChg chg="del mod">
          <ac:chgData name="Froduald Kabanza" userId="edf393d0-642b-4b9e-8c75-f62133241689" providerId="ADAL" clId="{FD76EFDA-3628-4D21-80C0-A7A4E3F7DB09}" dt="2022-01-13T12:45:43.705" v="1783" actId="478"/>
          <ac:spMkLst>
            <pc:docMk/>
            <pc:sldMk cId="2201054131" sldId="290"/>
            <ac:spMk id="72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84" creationId="{F3A42FD2-E977-49BF-9F7E-B341F4A44003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88" creationId="{7A6C66AB-E348-47DA-A3BA-A2C7B4056605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89" creationId="{7BDD8B0F-2C0C-42FB-8465-21666798104A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90" creationId="{B4604440-D7A4-4AEB-A200-2D515A3B3E3C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93" creationId="{1B38BD54-B0AC-4078-A97C-1D591B35BC37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94" creationId="{2EBAEC60-E8D2-4E9E-8BB8-312F52FA5B00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99" creationId="{0ED38159-32B5-4B26-8AE6-60F67F8825D4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0" creationId="{19C8E734-8D05-4FE8-8CA2-FAF2DCD0641B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1" creationId="{337F30AF-762D-4E6C-BF1F-C3BC9F59E1A4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2" creationId="{0F2B21E2-6C10-45C6-9CF6-1590689DFA2D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3" creationId="{67E43622-7009-488C-AA83-375C6613FA7B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4" creationId="{0A6389BE-ED31-4EDA-BCED-47DB154EB380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5" creationId="{468F6ACB-3032-47F9-B016-EC9DA75FAE91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6" creationId="{FDD14CAE-9947-40A2-9A28-E68806684D0F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7" creationId="{9A07632C-7CAC-493D-9B14-D689E6484D61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8" creationId="{03539773-B8AB-4AA4-B97F-6B8B00BDE4BF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9" creationId="{AC5E1C35-7FF4-4681-9C39-1E956C6E0607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10" creationId="{922726EB-AB36-4B11-8D8F-BF49F690002B}"/>
          </ac:spMkLst>
        </pc:spChg>
        <pc:spChg chg="add mod">
          <ac:chgData name="Froduald Kabanza" userId="edf393d0-642b-4b9e-8c75-f62133241689" providerId="ADAL" clId="{FD76EFDA-3628-4D21-80C0-A7A4E3F7DB09}" dt="2022-01-14T12:18:50.040" v="2728" actId="790"/>
          <ac:spMkLst>
            <pc:docMk/>
            <pc:sldMk cId="2201054131" sldId="290"/>
            <ac:spMk id="112" creationId="{67191A24-06B0-4AEC-A888-D8BE72278297}"/>
          </ac:spMkLst>
        </pc:spChg>
        <pc:spChg chg="add mod">
          <ac:chgData name="Froduald Kabanza" userId="edf393d0-642b-4b9e-8c75-f62133241689" providerId="ADAL" clId="{FD76EFDA-3628-4D21-80C0-A7A4E3F7DB09}" dt="2022-01-14T12:18:50.040" v="2728" actId="790"/>
          <ac:spMkLst>
            <pc:docMk/>
            <pc:sldMk cId="2201054131" sldId="290"/>
            <ac:spMk id="113" creationId="{47E8424F-8887-4D23-BBD1-65665ECBBA3A}"/>
          </ac:spMkLst>
        </pc:spChg>
        <pc:spChg chg="del">
          <ac:chgData name="Froduald Kabanza" userId="edf393d0-642b-4b9e-8c75-f62133241689" providerId="ADAL" clId="{FD76EFDA-3628-4D21-80C0-A7A4E3F7DB09}" dt="2022-01-14T12:14:24.576" v="2632" actId="478"/>
          <ac:spMkLst>
            <pc:docMk/>
            <pc:sldMk cId="2201054131" sldId="290"/>
            <ac:spMk id="121" creationId="{00000000-0000-0000-0000-000000000000}"/>
          </ac:spMkLst>
        </pc:spChg>
        <pc:grpChg chg="add mod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32" creationId="{D4ECDC71-D435-4703-8395-6F8A4D60C37A}"/>
          </ac:grpSpMkLst>
        </pc:grpChg>
        <pc:grpChg chg="add del mod">
          <ac:chgData name="Froduald Kabanza" userId="edf393d0-642b-4b9e-8c75-f62133241689" providerId="ADAL" clId="{FD76EFDA-3628-4D21-80C0-A7A4E3F7DB09}" dt="2022-01-14T12:22:07.375" v="2783" actId="165"/>
          <ac:grpSpMkLst>
            <pc:docMk/>
            <pc:sldMk cId="2201054131" sldId="290"/>
            <ac:grpSpMk id="49" creationId="{72771524-FC23-41DA-A940-E2A5EA258055}"/>
          </ac:grpSpMkLst>
        </pc:grpChg>
        <pc:grpChg chg="mod topLvl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52" creationId="{3616873E-6F3C-4DB0-89A0-88C2522956C4}"/>
          </ac:grpSpMkLst>
        </pc:grpChg>
        <pc:grpChg chg="mod topLvl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55" creationId="{51096821-E278-4441-9B69-4A6C7F4BEBDE}"/>
          </ac:grpSpMkLst>
        </pc:grpChg>
        <pc:grpChg chg="mod topLvl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56" creationId="{AADC296C-AC13-402F-9ECE-14A2BACFDEA8}"/>
          </ac:grpSpMkLst>
        </pc:grpChg>
        <pc:grpChg chg="mod topLvl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58" creationId="{62E208FC-0AD3-4AE0-A83D-F96F7B2BB1AF}"/>
          </ac:grpSpMkLst>
        </pc:grpChg>
        <pc:grpChg chg="mod topLvl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59" creationId="{504E35D9-1B64-4B89-8CC7-945ED2D18AB4}"/>
          </ac:grpSpMkLst>
        </pc:grpChg>
        <pc:grpChg chg="del mod">
          <ac:chgData name="Froduald Kabanza" userId="edf393d0-642b-4b9e-8c75-f62133241689" providerId="ADAL" clId="{FD76EFDA-3628-4D21-80C0-A7A4E3F7DB09}" dt="2022-01-14T12:15:29.653" v="2634" actId="478"/>
          <ac:grpSpMkLst>
            <pc:docMk/>
            <pc:sldMk cId="2201054131" sldId="290"/>
            <ac:grpSpMk id="97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4T12:15:29.653" v="2634" actId="478"/>
          <ac:grpSpMkLst>
            <pc:docMk/>
            <pc:sldMk cId="2201054131" sldId="290"/>
            <ac:grpSpMk id="98" creationId="{00000000-0000-0000-0000-000000000000}"/>
          </ac:grpSpMkLst>
        </pc:grpChg>
        <pc:picChg chg="del">
          <ac:chgData name="Froduald Kabanza" userId="edf393d0-642b-4b9e-8c75-f62133241689" providerId="ADAL" clId="{FD76EFDA-3628-4D21-80C0-A7A4E3F7DB09}" dt="2022-01-14T12:15:29.653" v="2634" actId="478"/>
          <ac:picMkLst>
            <pc:docMk/>
            <pc:sldMk cId="2201054131" sldId="290"/>
            <ac:picMk id="7" creationId="{00000000-0000-0000-0000-000000000000}"/>
          </ac:picMkLst>
        </pc:picChg>
        <pc:cxnChg chg="add mod">
          <ac:chgData name="Froduald Kabanza" userId="edf393d0-642b-4b9e-8c75-f62133241689" providerId="ADAL" clId="{FD76EFDA-3628-4D21-80C0-A7A4E3F7DB09}" dt="2022-01-14T12:16:43.012" v="2654" actId="14100"/>
          <ac:cxnSpMkLst>
            <pc:docMk/>
            <pc:sldMk cId="2201054131" sldId="290"/>
            <ac:cxnSpMk id="13" creationId="{043F08D9-724B-4EBC-9FAF-D5A4C507DE95}"/>
          </ac:cxnSpMkLst>
        </pc:cxnChg>
        <pc:cxnChg chg="mod">
          <ac:chgData name="Froduald Kabanza" userId="edf393d0-642b-4b9e-8c75-f62133241689" providerId="ADAL" clId="{FD76EFDA-3628-4D21-80C0-A7A4E3F7DB09}" dt="2022-01-14T12:15:29.653" v="2634" actId="478"/>
          <ac:cxnSpMkLst>
            <pc:docMk/>
            <pc:sldMk cId="2201054131" sldId="290"/>
            <ac:cxnSpMk id="24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50" creationId="{08968B20-E822-4848-B64B-A1BD6AFE7C94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51" creationId="{9049E1E2-40A8-4E71-A2CD-D48EF486F410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72" creationId="{3FBEFEF3-C498-4631-ACC4-8D8B623A5864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73" creationId="{06A9BAC7-9030-47CC-99EC-07BA1D1990F8}"/>
          </ac:cxnSpMkLst>
        </pc:cxnChg>
        <pc:cxnChg chg="mod">
          <ac:chgData name="Froduald Kabanza" userId="edf393d0-642b-4b9e-8c75-f62133241689" providerId="ADAL" clId="{FD76EFDA-3628-4D21-80C0-A7A4E3F7DB09}" dt="2022-01-14T12:15:29.653" v="2634" actId="478"/>
          <ac:cxnSpMkLst>
            <pc:docMk/>
            <pc:sldMk cId="2201054131" sldId="290"/>
            <ac:cxnSpMk id="74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76" creationId="{058D0812-13A3-4E08-A9D0-66981EE74AE6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78" creationId="{EE0BD712-5153-4556-9628-F16A5C979670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79" creationId="{74AEC370-C732-4933-8EED-D5B5D65AB233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81" creationId="{0DB82F48-303E-4393-8DEA-BFFD78BE4302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82" creationId="{18C43570-DC5A-4C17-BC08-E66D415956F6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83" creationId="{5AB291CB-B5B0-47C4-8BE2-FBE478A8E59F}"/>
          </ac:cxnSpMkLst>
        </pc:cxnChg>
        <pc:cxnChg chg="add mod">
          <ac:chgData name="Froduald Kabanza" userId="edf393d0-642b-4b9e-8c75-f62133241689" providerId="ADAL" clId="{FD76EFDA-3628-4D21-80C0-A7A4E3F7DB09}" dt="2022-01-14T12:16:48.573" v="2656" actId="14100"/>
          <ac:cxnSpMkLst>
            <pc:docMk/>
            <pc:sldMk cId="2201054131" sldId="290"/>
            <ac:cxnSpMk id="111" creationId="{6F2DE114-F16D-4A47-AD0F-F8ED55C75DA8}"/>
          </ac:cxnSpMkLst>
        </pc:cxnChg>
        <pc:cxnChg chg="add mod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114" creationId="{E5A967A9-5107-4BD7-85CD-7695070F1CB8}"/>
          </ac:cxnSpMkLst>
        </pc:cxnChg>
      </pc:sldChg>
      <pc:sldChg chg="addSp delSp modSp add mod modNotesTx">
        <pc:chgData name="Froduald Kabanza" userId="edf393d0-642b-4b9e-8c75-f62133241689" providerId="ADAL" clId="{FD76EFDA-3628-4D21-80C0-A7A4E3F7DB09}" dt="2022-01-14T14:32:56.488" v="4168" actId="114"/>
        <pc:sldMkLst>
          <pc:docMk/>
          <pc:sldMk cId="1468201806" sldId="291"/>
        </pc:sldMkLst>
        <pc:spChg chg="mod">
          <ac:chgData name="Froduald Kabanza" userId="edf393d0-642b-4b9e-8c75-f62133241689" providerId="ADAL" clId="{FD76EFDA-3628-4D21-80C0-A7A4E3F7DB09}" dt="2022-01-13T15:10:44.127" v="2121" actId="1076"/>
          <ac:spMkLst>
            <pc:docMk/>
            <pc:sldMk cId="1468201806" sldId="291"/>
            <ac:spMk id="3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4T14:32:56.488" v="4168" actId="114"/>
          <ac:spMkLst>
            <pc:docMk/>
            <pc:sldMk cId="1468201806" sldId="291"/>
            <ac:spMk id="11" creationId="{DA17290E-86D6-4B3F-A653-2509C9B03EEC}"/>
          </ac:spMkLst>
        </pc:spChg>
        <pc:spChg chg="del">
          <ac:chgData name="Froduald Kabanza" userId="edf393d0-642b-4b9e-8c75-f62133241689" providerId="ADAL" clId="{FD76EFDA-3628-4D21-80C0-A7A4E3F7DB09}" dt="2022-01-13T15:16:47.701" v="2128" actId="478"/>
          <ac:spMkLst>
            <pc:docMk/>
            <pc:sldMk cId="1468201806" sldId="291"/>
            <ac:spMk id="17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4T00:18:38.540" v="2259" actId="1076"/>
          <ac:spMkLst>
            <pc:docMk/>
            <pc:sldMk cId="1468201806" sldId="291"/>
            <ac:spMk id="18" creationId="{767C6A07-F90B-4FB1-9C71-A5F3CDE88987}"/>
          </ac:spMkLst>
        </pc:spChg>
        <pc:spChg chg="add mod">
          <ac:chgData name="Froduald Kabanza" userId="edf393d0-642b-4b9e-8c75-f62133241689" providerId="ADAL" clId="{FD76EFDA-3628-4D21-80C0-A7A4E3F7DB09}" dt="2022-01-13T15:10:52.832" v="2124" actId="1076"/>
          <ac:spMkLst>
            <pc:docMk/>
            <pc:sldMk cId="1468201806" sldId="291"/>
            <ac:spMk id="19" creationId="{FC6099D2-E529-4ECA-8E26-2F3028D05FA2}"/>
          </ac:spMkLst>
        </pc:spChg>
        <pc:spChg chg="add mod">
          <ac:chgData name="Froduald Kabanza" userId="edf393d0-642b-4b9e-8c75-f62133241689" providerId="ADAL" clId="{FD76EFDA-3628-4D21-80C0-A7A4E3F7DB09}" dt="2022-01-13T15:24:41.524" v="2179"/>
          <ac:spMkLst>
            <pc:docMk/>
            <pc:sldMk cId="1468201806" sldId="291"/>
            <ac:spMk id="20" creationId="{6F7019C7-5602-48D2-9666-78A62492A63E}"/>
          </ac:spMkLst>
        </pc:spChg>
        <pc:spChg chg="add mod">
          <ac:chgData name="Froduald Kabanza" userId="edf393d0-642b-4b9e-8c75-f62133241689" providerId="ADAL" clId="{FD76EFDA-3628-4D21-80C0-A7A4E3F7DB09}" dt="2022-01-13T15:26:29.557" v="2196" actId="1076"/>
          <ac:spMkLst>
            <pc:docMk/>
            <pc:sldMk cId="1468201806" sldId="291"/>
            <ac:spMk id="21" creationId="{2BD7D72C-2A16-42CC-916A-EE877E17F58A}"/>
          </ac:spMkLst>
        </pc:spChg>
        <pc:spChg chg="add mod">
          <ac:chgData name="Froduald Kabanza" userId="edf393d0-642b-4b9e-8c75-f62133241689" providerId="ADAL" clId="{FD76EFDA-3628-4D21-80C0-A7A4E3F7DB09}" dt="2022-01-13T15:26:35.517" v="2197" actId="1076"/>
          <ac:spMkLst>
            <pc:docMk/>
            <pc:sldMk cId="1468201806" sldId="291"/>
            <ac:spMk id="22" creationId="{BB96C078-7499-41F8-A203-1C4A5173C3B3}"/>
          </ac:spMkLst>
        </pc:spChg>
        <pc:spChg chg="add mod">
          <ac:chgData name="Froduald Kabanza" userId="edf393d0-642b-4b9e-8c75-f62133241689" providerId="ADAL" clId="{FD76EFDA-3628-4D21-80C0-A7A4E3F7DB09}" dt="2022-01-13T15:26:41.430" v="2198" actId="1076"/>
          <ac:spMkLst>
            <pc:docMk/>
            <pc:sldMk cId="1468201806" sldId="291"/>
            <ac:spMk id="23" creationId="{4E6CB825-46E6-4449-B468-7C6793D6D517}"/>
          </ac:spMkLst>
        </pc:spChg>
        <pc:spChg chg="add mod">
          <ac:chgData name="Froduald Kabanza" userId="edf393d0-642b-4b9e-8c75-f62133241689" providerId="ADAL" clId="{FD76EFDA-3628-4D21-80C0-A7A4E3F7DB09}" dt="2022-01-13T15:26:53.181" v="2201" actId="1076"/>
          <ac:spMkLst>
            <pc:docMk/>
            <pc:sldMk cId="1468201806" sldId="291"/>
            <ac:spMk id="24" creationId="{DA3A9221-0321-47C1-8D3A-E2764067A615}"/>
          </ac:spMkLst>
        </pc:spChg>
        <pc:spChg chg="add mod">
          <ac:chgData name="Froduald Kabanza" userId="edf393d0-642b-4b9e-8c75-f62133241689" providerId="ADAL" clId="{FD76EFDA-3628-4D21-80C0-A7A4E3F7DB09}" dt="2022-01-13T15:27:12.228" v="2202" actId="1076"/>
          <ac:spMkLst>
            <pc:docMk/>
            <pc:sldMk cId="1468201806" sldId="291"/>
            <ac:spMk id="25" creationId="{FA512CEC-AFAC-49F8-81C4-CBC85F5280BD}"/>
          </ac:spMkLst>
        </pc:spChg>
        <pc:spChg chg="del">
          <ac:chgData name="Froduald Kabanza" userId="edf393d0-642b-4b9e-8c75-f62133241689" providerId="ADAL" clId="{FD76EFDA-3628-4D21-80C0-A7A4E3F7DB09}" dt="2022-01-13T15:16:44.600" v="2127" actId="478"/>
          <ac:spMkLst>
            <pc:docMk/>
            <pc:sldMk cId="1468201806" sldId="291"/>
            <ac:spMk id="73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15:16:44.600" v="2127" actId="478"/>
          <ac:spMkLst>
            <pc:docMk/>
            <pc:sldMk cId="1468201806" sldId="291"/>
            <ac:spMk id="78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15:16:44.600" v="2127" actId="478"/>
          <ac:spMkLst>
            <pc:docMk/>
            <pc:sldMk cId="1468201806" sldId="291"/>
            <ac:spMk id="79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15:16:44.600" v="2127" actId="478"/>
          <ac:spMkLst>
            <pc:docMk/>
            <pc:sldMk cId="1468201806" sldId="291"/>
            <ac:spMk id="81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15:16:47.701" v="2128" actId="478"/>
          <ac:spMkLst>
            <pc:docMk/>
            <pc:sldMk cId="1468201806" sldId="291"/>
            <ac:spMk id="82" creationId="{00000000-0000-0000-0000-000000000000}"/>
          </ac:spMkLst>
        </pc:spChg>
        <pc:grpChg chg="add mod">
          <ac:chgData name="Froduald Kabanza" userId="edf393d0-642b-4b9e-8c75-f62133241689" providerId="ADAL" clId="{FD76EFDA-3628-4D21-80C0-A7A4E3F7DB09}" dt="2022-01-13T15:26:01.053" v="2190" actId="1076"/>
          <ac:grpSpMkLst>
            <pc:docMk/>
            <pc:sldMk cId="1468201806" sldId="291"/>
            <ac:grpSpMk id="15" creationId="{4F49860C-C91F-4C82-9D41-57D5D8E09BF4}"/>
          </ac:grpSpMkLst>
        </pc:grpChg>
        <pc:picChg chg="add del">
          <ac:chgData name="Froduald Kabanza" userId="edf393d0-642b-4b9e-8c75-f62133241689" providerId="ADAL" clId="{FD76EFDA-3628-4D21-80C0-A7A4E3F7DB09}" dt="2022-01-13T15:18:48.798" v="2133" actId="478"/>
          <ac:picMkLst>
            <pc:docMk/>
            <pc:sldMk cId="1468201806" sldId="291"/>
            <ac:picMk id="8" creationId="{A9CD8D53-172B-402D-9319-2964EE8AA251}"/>
          </ac:picMkLst>
        </pc:picChg>
        <pc:picChg chg="add mod">
          <ac:chgData name="Froduald Kabanza" userId="edf393d0-642b-4b9e-8c75-f62133241689" providerId="ADAL" clId="{FD76EFDA-3628-4D21-80C0-A7A4E3F7DB09}" dt="2022-01-13T15:23:46.044" v="2177" actId="164"/>
          <ac:picMkLst>
            <pc:docMk/>
            <pc:sldMk cId="1468201806" sldId="291"/>
            <ac:picMk id="10" creationId="{9E592AA2-353A-4DCE-903E-9EDA68B4BDC3}"/>
          </ac:picMkLst>
        </pc:picChg>
        <pc:picChg chg="mod">
          <ac:chgData name="Froduald Kabanza" userId="edf393d0-642b-4b9e-8c75-f62133241689" providerId="ADAL" clId="{FD76EFDA-3628-4D21-80C0-A7A4E3F7DB09}" dt="2022-01-13T15:10:46.688" v="2122" actId="1076"/>
          <ac:picMkLst>
            <pc:docMk/>
            <pc:sldMk cId="1468201806" sldId="291"/>
            <ac:picMk id="13" creationId="{00000000-0000-0000-0000-000000000000}"/>
          </ac:picMkLst>
        </pc:picChg>
        <pc:picChg chg="add mod">
          <ac:chgData name="Froduald Kabanza" userId="edf393d0-642b-4b9e-8c75-f62133241689" providerId="ADAL" clId="{FD76EFDA-3628-4D21-80C0-A7A4E3F7DB09}" dt="2022-01-13T15:23:46.044" v="2177" actId="164"/>
          <ac:picMkLst>
            <pc:docMk/>
            <pc:sldMk cId="1468201806" sldId="291"/>
            <ac:picMk id="14" creationId="{A791C178-6C7F-4041-A59A-852EFDE678F9}"/>
          </ac:picMkLst>
        </pc:picChg>
        <pc:picChg chg="del mod">
          <ac:chgData name="Froduald Kabanza" userId="edf393d0-642b-4b9e-8c75-f62133241689" providerId="ADAL" clId="{FD76EFDA-3628-4D21-80C0-A7A4E3F7DB09}" dt="2022-01-13T15:18:43.679" v="2131" actId="478"/>
          <ac:picMkLst>
            <pc:docMk/>
            <pc:sldMk cId="1468201806" sldId="291"/>
            <ac:picMk id="16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15:16:57.823" v="2130" actId="478"/>
          <ac:picMkLst>
            <pc:docMk/>
            <pc:sldMk cId="1468201806" sldId="291"/>
            <ac:picMk id="28" creationId="{00000000-0000-0000-0000-000000000000}"/>
          </ac:picMkLst>
        </pc:picChg>
      </pc:sldChg>
      <pc:sldChg chg="addSp delSp modSp add del mod ord modNotesTx">
        <pc:chgData name="Froduald Kabanza" userId="edf393d0-642b-4b9e-8c75-f62133241689" providerId="ADAL" clId="{FD76EFDA-3628-4D21-80C0-A7A4E3F7DB09}" dt="2022-01-14T13:12:17.665" v="4126" actId="2696"/>
        <pc:sldMkLst>
          <pc:docMk/>
          <pc:sldMk cId="539950645" sldId="292"/>
        </pc:sldMkLst>
        <pc:spChg chg="mod">
          <ac:chgData name="Froduald Kabanza" userId="edf393d0-642b-4b9e-8c75-f62133241689" providerId="ADAL" clId="{FD76EFDA-3628-4D21-80C0-A7A4E3F7DB09}" dt="2022-01-14T12:12:14.607" v="2630" actId="113"/>
          <ac:spMkLst>
            <pc:docMk/>
            <pc:sldMk cId="539950645" sldId="292"/>
            <ac:spMk id="3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4T11:57:56.726" v="2475" actId="164"/>
          <ac:spMkLst>
            <pc:docMk/>
            <pc:sldMk cId="539950645" sldId="292"/>
            <ac:spMk id="7" creationId="{43E99BE8-6BA4-4558-9A20-9FFF8C4E14B9}"/>
          </ac:spMkLst>
        </pc:spChg>
        <pc:spChg chg="add mod ord">
          <ac:chgData name="Froduald Kabanza" userId="edf393d0-642b-4b9e-8c75-f62133241689" providerId="ADAL" clId="{FD76EFDA-3628-4D21-80C0-A7A4E3F7DB09}" dt="2022-01-14T11:57:56.726" v="2475" actId="164"/>
          <ac:spMkLst>
            <pc:docMk/>
            <pc:sldMk cId="539950645" sldId="292"/>
            <ac:spMk id="50" creationId="{FA3A0BB4-6865-45B8-9E7D-CCAAD13E8594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3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4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5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6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8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9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1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2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4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5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7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8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9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20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22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23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2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3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5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6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7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8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9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40" creationId="{00000000-0000-0000-0000-000000000000}"/>
          </ac:spMkLst>
        </pc:spChg>
        <pc:grpChg chg="add del mod">
          <ac:chgData name="Froduald Kabanza" userId="edf393d0-642b-4b9e-8c75-f62133241689" providerId="ADAL" clId="{FD76EFDA-3628-4D21-80C0-A7A4E3F7DB09}" dt="2022-01-14T12:09:09.689" v="2483" actId="478"/>
          <ac:grpSpMkLst>
            <pc:docMk/>
            <pc:sldMk cId="539950645" sldId="292"/>
            <ac:grpSpMk id="11" creationId="{280B620C-5F43-4C9E-88E5-DD4D2B9424FB}"/>
          </ac:grpSpMkLst>
        </pc:grpChg>
        <pc:grpChg chg="de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48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102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107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110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113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116" creationId="{00000000-0000-0000-0000-000000000000}"/>
          </ac:grpSpMkLst>
        </pc:grpChg>
        <pc:picChg chg="del">
          <ac:chgData name="Froduald Kabanza" userId="edf393d0-642b-4b9e-8c75-f62133241689" providerId="ADAL" clId="{FD76EFDA-3628-4D21-80C0-A7A4E3F7DB09}" dt="2022-01-13T12:51:07.178" v="1868" actId="478"/>
          <ac:picMkLst>
            <pc:docMk/>
            <pc:sldMk cId="539950645" sldId="292"/>
            <ac:picMk id="38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4T12:10:22.045" v="2532" actId="478"/>
          <ac:picMkLst>
            <pc:docMk/>
            <pc:sldMk cId="539950645" sldId="292"/>
            <ac:picMk id="39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4T12:10:18.508" v="2531" actId="478"/>
          <ac:picMkLst>
            <pc:docMk/>
            <pc:sldMk cId="539950645" sldId="292"/>
            <ac:picMk id="43" creationId="{00000000-0000-0000-0000-000000000000}"/>
          </ac:picMkLst>
        </pc:picChg>
        <pc:picChg chg="del mod">
          <ac:chgData name="Froduald Kabanza" userId="edf393d0-642b-4b9e-8c75-f62133241689" providerId="ADAL" clId="{FD76EFDA-3628-4D21-80C0-A7A4E3F7DB09}" dt="2022-01-13T12:51:35.160" v="1879" actId="478"/>
          <ac:picMkLst>
            <pc:docMk/>
            <pc:sldMk cId="539950645" sldId="292"/>
            <ac:picMk id="46" creationId="{00000000-0000-0000-0000-000000000000}"/>
          </ac:picMkLst>
        </pc:picChg>
        <pc:picChg chg="add del mod">
          <ac:chgData name="Froduald Kabanza" userId="edf393d0-642b-4b9e-8c75-f62133241689" providerId="ADAL" clId="{FD76EFDA-3628-4D21-80C0-A7A4E3F7DB09}" dt="2022-01-14T11:52:38.281" v="2433" actId="478"/>
          <ac:picMkLst>
            <pc:docMk/>
            <pc:sldMk cId="539950645" sldId="292"/>
            <ac:picMk id="51" creationId="{A9372C8C-0AF4-4EAC-BF33-A969D9F96A23}"/>
          </ac:picMkLst>
        </pc:picChg>
        <pc:cxnChg chg="add mod">
          <ac:chgData name="Froduald Kabanza" userId="edf393d0-642b-4b9e-8c75-f62133241689" providerId="ADAL" clId="{FD76EFDA-3628-4D21-80C0-A7A4E3F7DB09}" dt="2022-01-14T11:57:56.726" v="2475" actId="164"/>
          <ac:cxnSpMkLst>
            <pc:docMk/>
            <pc:sldMk cId="539950645" sldId="292"/>
            <ac:cxnSpMk id="9" creationId="{0D7E1A57-1902-43A2-A67B-778500608AB6}"/>
          </ac:cxnSpMkLst>
        </pc:cxnChg>
        <pc:cxnChg chg="add mod">
          <ac:chgData name="Froduald Kabanza" userId="edf393d0-642b-4b9e-8c75-f62133241689" providerId="ADAL" clId="{FD76EFDA-3628-4D21-80C0-A7A4E3F7DB09}" dt="2022-01-14T12:22:53.192" v="2792" actId="1076"/>
          <ac:cxnSpMkLst>
            <pc:docMk/>
            <pc:sldMk cId="539950645" sldId="292"/>
            <ac:cxnSpMk id="57" creationId="{7899FEC9-50C9-426B-A47A-F974A9E5DF93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00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01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4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5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6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7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8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9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30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31" creationId="{00000000-0000-0000-0000-000000000000}"/>
          </ac:cxnSpMkLst>
        </pc:cxnChg>
      </pc:sldChg>
      <pc:sldChg chg="delSp modSp add mod">
        <pc:chgData name="Froduald Kabanza" userId="edf393d0-642b-4b9e-8c75-f62133241689" providerId="ADAL" clId="{FD76EFDA-3628-4D21-80C0-A7A4E3F7DB09}" dt="2022-01-14T00:27:33.435" v="2391" actId="478"/>
        <pc:sldMkLst>
          <pc:docMk/>
          <pc:sldMk cId="1137589390" sldId="293"/>
        </pc:sldMkLst>
        <pc:spChg chg="del mod">
          <ac:chgData name="Froduald Kabanza" userId="edf393d0-642b-4b9e-8c75-f62133241689" providerId="ADAL" clId="{FD76EFDA-3628-4D21-80C0-A7A4E3F7DB09}" dt="2022-01-14T00:27:33.435" v="2391" actId="478"/>
          <ac:spMkLst>
            <pc:docMk/>
            <pc:sldMk cId="1137589390" sldId="293"/>
            <ac:spMk id="20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4T00:27:18.435" v="2388" actId="478"/>
          <ac:spMkLst>
            <pc:docMk/>
            <pc:sldMk cId="1137589390" sldId="293"/>
            <ac:spMk id="22" creationId="{00000000-0000-0000-0000-000000000000}"/>
          </ac:spMkLst>
        </pc:spChg>
        <pc:picChg chg="del">
          <ac:chgData name="Froduald Kabanza" userId="edf393d0-642b-4b9e-8c75-f62133241689" providerId="ADAL" clId="{FD76EFDA-3628-4D21-80C0-A7A4E3F7DB09}" dt="2022-01-14T00:27:32.210" v="2390" actId="478"/>
          <ac:picMkLst>
            <pc:docMk/>
            <pc:sldMk cId="1137589390" sldId="293"/>
            <ac:picMk id="21" creationId="{00000000-0000-0000-0000-000000000000}"/>
          </ac:picMkLst>
        </pc:picChg>
      </pc:sldChg>
      <pc:sldChg chg="addSp modSp add mod">
        <pc:chgData name="Froduald Kabanza" userId="edf393d0-642b-4b9e-8c75-f62133241689" providerId="ADAL" clId="{FD76EFDA-3628-4D21-80C0-A7A4E3F7DB09}" dt="2022-01-14T13:13:03.095" v="4128" actId="1076"/>
        <pc:sldMkLst>
          <pc:docMk/>
          <pc:sldMk cId="2921400890" sldId="294"/>
        </pc:sldMkLst>
        <pc:cxnChg chg="add mod">
          <ac:chgData name="Froduald Kabanza" userId="edf393d0-642b-4b9e-8c75-f62133241689" providerId="ADAL" clId="{FD76EFDA-3628-4D21-80C0-A7A4E3F7DB09}" dt="2022-01-14T13:13:03.095" v="4128" actId="1076"/>
          <ac:cxnSpMkLst>
            <pc:docMk/>
            <pc:sldMk cId="2921400890" sldId="294"/>
            <ac:cxnSpMk id="51" creationId="{DF2556FB-400A-40D8-8A4D-62EED5DE1952}"/>
          </ac:cxnSpMkLst>
        </pc:cxnChg>
      </pc:sldChg>
      <pc:sldChg chg="addSp delSp modSp add mod">
        <pc:chgData name="Froduald Kabanza" userId="edf393d0-642b-4b9e-8c75-f62133241689" providerId="ADAL" clId="{FD76EFDA-3628-4D21-80C0-A7A4E3F7DB09}" dt="2022-01-14T13:23:34.023" v="4143" actId="1076"/>
        <pc:sldMkLst>
          <pc:docMk/>
          <pc:sldMk cId="1022742266" sldId="295"/>
        </pc:sldMkLst>
        <pc:picChg chg="add del mod">
          <ac:chgData name="Froduald Kabanza" userId="edf393d0-642b-4b9e-8c75-f62133241689" providerId="ADAL" clId="{FD76EFDA-3628-4D21-80C0-A7A4E3F7DB09}" dt="2022-01-14T13:23:34.023" v="4143" actId="1076"/>
          <ac:picMkLst>
            <pc:docMk/>
            <pc:sldMk cId="1022742266" sldId="295"/>
            <ac:picMk id="8" creationId="{00000000-0000-0000-0000-000000000000}"/>
          </ac:picMkLst>
        </pc:picChg>
        <pc:picChg chg="add del mod">
          <ac:chgData name="Froduald Kabanza" userId="edf393d0-642b-4b9e-8c75-f62133241689" providerId="ADAL" clId="{FD76EFDA-3628-4D21-80C0-A7A4E3F7DB09}" dt="2022-01-14T13:21:31.222" v="4133"/>
          <ac:picMkLst>
            <pc:docMk/>
            <pc:sldMk cId="1022742266" sldId="295"/>
            <ac:picMk id="67" creationId="{3CAAD175-A938-48E5-AD52-C51D31C853A4}"/>
          </ac:picMkLst>
        </pc:picChg>
        <pc:picChg chg="add del mod">
          <ac:chgData name="Froduald Kabanza" userId="edf393d0-642b-4b9e-8c75-f62133241689" providerId="ADAL" clId="{FD76EFDA-3628-4D21-80C0-A7A4E3F7DB09}" dt="2022-01-14T13:23:33.291" v="4142"/>
          <ac:picMkLst>
            <pc:docMk/>
            <pc:sldMk cId="1022742266" sldId="295"/>
            <ac:picMk id="68" creationId="{EEB949A1-67FB-4843-8910-EEA56AC4B598}"/>
          </ac:picMkLst>
        </pc:picChg>
        <pc:cxnChg chg="add mod">
          <ac:chgData name="Froduald Kabanza" userId="edf393d0-642b-4b9e-8c75-f62133241689" providerId="ADAL" clId="{FD76EFDA-3628-4D21-80C0-A7A4E3F7DB09}" dt="2022-01-14T13:13:11.399" v="4130" actId="1076"/>
          <ac:cxnSpMkLst>
            <pc:docMk/>
            <pc:sldMk cId="1022742266" sldId="295"/>
            <ac:cxnSpMk id="62" creationId="{A1964196-50D9-4BCD-A2EF-EF01D8429C5D}"/>
          </ac:cxnSpMkLst>
        </pc:cxnChg>
      </pc:sldChg>
      <pc:sldChg chg="modSp add del mod ord modShow">
        <pc:chgData name="Froduald Kabanza" userId="edf393d0-642b-4b9e-8c75-f62133241689" providerId="ADAL" clId="{FD76EFDA-3628-4D21-80C0-A7A4E3F7DB09}" dt="2022-01-14T13:24:51.748" v="4163"/>
        <pc:sldMkLst>
          <pc:docMk/>
          <pc:sldMk cId="2756581671" sldId="296"/>
        </pc:sldMkLst>
        <pc:spChg chg="mod">
          <ac:chgData name="Froduald Kabanza" userId="edf393d0-642b-4b9e-8c75-f62133241689" providerId="ADAL" clId="{FD76EFDA-3628-4D21-80C0-A7A4E3F7DB09}" dt="2022-01-14T13:24:08.059" v="4158" actId="20577"/>
          <ac:spMkLst>
            <pc:docMk/>
            <pc:sldMk cId="2756581671" sldId="296"/>
            <ac:spMk id="7" creationId="{00000000-0000-0000-0000-000000000000}"/>
          </ac:spMkLst>
        </pc:spChg>
        <pc:picChg chg="mod">
          <ac:chgData name="Froduald Kabanza" userId="edf393d0-642b-4b9e-8c75-f62133241689" providerId="ADAL" clId="{FD76EFDA-3628-4D21-80C0-A7A4E3F7DB09}" dt="2022-01-14T13:22:18.506" v="4135" actId="1076"/>
          <ac:picMkLst>
            <pc:docMk/>
            <pc:sldMk cId="2756581671" sldId="296"/>
            <ac:picMk id="33" creationId="{00000000-0000-0000-0000-000000000000}"/>
          </ac:picMkLst>
        </pc:picChg>
      </pc:sldChg>
      <pc:sldChg chg="addSp delSp modSp add mod">
        <pc:chgData name="Froduald Kabanza" userId="edf393d0-642b-4b9e-8c75-f62133241689" providerId="ADAL" clId="{FD76EFDA-3628-4D21-80C0-A7A4E3F7DB09}" dt="2022-01-14T00:26:33.465" v="2386" actId="1076"/>
        <pc:sldMkLst>
          <pc:docMk/>
          <pc:sldMk cId="3786721930" sldId="297"/>
        </pc:sldMkLst>
        <pc:spChg chg="del">
          <ac:chgData name="Froduald Kabanza" userId="edf393d0-642b-4b9e-8c75-f62133241689" providerId="ADAL" clId="{FD76EFDA-3628-4D21-80C0-A7A4E3F7DB09}" dt="2022-01-14T00:23:50.349" v="2350" actId="478"/>
          <ac:spMkLst>
            <pc:docMk/>
            <pc:sldMk cId="3786721930" sldId="297"/>
            <ac:spMk id="3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4T00:24:05.450" v="2351" actId="478"/>
          <ac:spMkLst>
            <pc:docMk/>
            <pc:sldMk cId="3786721930" sldId="297"/>
            <ac:spMk id="7" creationId="{DF3BAC5D-6E20-4380-B75D-E3317DA0C6ED}"/>
          </ac:spMkLst>
        </pc:spChg>
        <pc:spChg chg="add del">
          <ac:chgData name="Froduald Kabanza" userId="edf393d0-642b-4b9e-8c75-f62133241689" providerId="ADAL" clId="{FD76EFDA-3628-4D21-80C0-A7A4E3F7DB09}" dt="2022-01-14T00:23:41.587" v="2349" actId="478"/>
          <ac:spMkLst>
            <pc:docMk/>
            <pc:sldMk cId="3786721930" sldId="297"/>
            <ac:spMk id="17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00:26:33.465" v="2386" actId="1076"/>
          <ac:spMkLst>
            <pc:docMk/>
            <pc:sldMk cId="3786721930" sldId="297"/>
            <ac:spMk id="18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00:22:38.704" v="2341"/>
          <ac:spMkLst>
            <pc:docMk/>
            <pc:sldMk cId="3786721930" sldId="297"/>
            <ac:spMk id="24" creationId="{527C3974-5346-42F0-9ADF-62CA784A0047}"/>
          </ac:spMkLst>
        </pc:spChg>
        <pc:spChg chg="add mod">
          <ac:chgData name="Froduald Kabanza" userId="edf393d0-642b-4b9e-8c75-f62133241689" providerId="ADAL" clId="{FD76EFDA-3628-4D21-80C0-A7A4E3F7DB09}" dt="2022-01-14T00:24:28.762" v="2371" actId="14100"/>
          <ac:spMkLst>
            <pc:docMk/>
            <pc:sldMk cId="3786721930" sldId="297"/>
            <ac:spMk id="26" creationId="{F4C17648-C0AC-47C6-9246-3088C9DC9088}"/>
          </ac:spMkLst>
        </pc:spChg>
        <pc:spChg chg="add mod">
          <ac:chgData name="Froduald Kabanza" userId="edf393d0-642b-4b9e-8c75-f62133241689" providerId="ADAL" clId="{FD76EFDA-3628-4D21-80C0-A7A4E3F7DB09}" dt="2022-01-14T00:25:00.871" v="2378" actId="1076"/>
          <ac:spMkLst>
            <pc:docMk/>
            <pc:sldMk cId="3786721930" sldId="297"/>
            <ac:spMk id="27" creationId="{4CAA0B24-D096-4019-95A2-BEB028EF066C}"/>
          </ac:spMkLst>
        </pc:spChg>
        <pc:spChg chg="mod">
          <ac:chgData name="Froduald Kabanza" userId="edf393d0-642b-4b9e-8c75-f62133241689" providerId="ADAL" clId="{FD76EFDA-3628-4D21-80C0-A7A4E3F7DB09}" dt="2022-01-14T00:25:16.359" v="2379"/>
          <ac:spMkLst>
            <pc:docMk/>
            <pc:sldMk cId="3786721930" sldId="297"/>
            <ac:spMk id="31" creationId="{B3B83A65-1A48-4F05-A87B-673DF4F31EA1}"/>
          </ac:spMkLst>
        </pc:spChg>
        <pc:spChg chg="add del mod">
          <ac:chgData name="Froduald Kabanza" userId="edf393d0-642b-4b9e-8c75-f62133241689" providerId="ADAL" clId="{FD76EFDA-3628-4D21-80C0-A7A4E3F7DB09}" dt="2022-01-14T00:25:31.141" v="2381" actId="478"/>
          <ac:spMkLst>
            <pc:docMk/>
            <pc:sldMk cId="3786721930" sldId="297"/>
            <ac:spMk id="33" creationId="{79F2473D-5140-4E83-ABA2-FDEE4AFA7FF2}"/>
          </ac:spMkLst>
        </pc:spChg>
        <pc:spChg chg="add del mod">
          <ac:chgData name="Froduald Kabanza" userId="edf393d0-642b-4b9e-8c75-f62133241689" providerId="ADAL" clId="{FD76EFDA-3628-4D21-80C0-A7A4E3F7DB09}" dt="2022-01-14T00:25:31.141" v="2381" actId="478"/>
          <ac:spMkLst>
            <pc:docMk/>
            <pc:sldMk cId="3786721930" sldId="297"/>
            <ac:spMk id="34" creationId="{50E93E8B-E100-48FF-A973-8549A3E493FC}"/>
          </ac:spMkLst>
        </pc:spChg>
        <pc:spChg chg="add del mod">
          <ac:chgData name="Froduald Kabanza" userId="edf393d0-642b-4b9e-8c75-f62133241689" providerId="ADAL" clId="{FD76EFDA-3628-4D21-80C0-A7A4E3F7DB09}" dt="2022-01-14T00:25:31.141" v="2381" actId="478"/>
          <ac:spMkLst>
            <pc:docMk/>
            <pc:sldMk cId="3786721930" sldId="297"/>
            <ac:spMk id="35" creationId="{06298E5E-0D50-4A08-8F70-00A67340E0DB}"/>
          </ac:spMkLst>
        </pc:spChg>
        <pc:spChg chg="mod">
          <ac:chgData name="Froduald Kabanza" userId="edf393d0-642b-4b9e-8c75-f62133241689" providerId="ADAL" clId="{FD76EFDA-3628-4D21-80C0-A7A4E3F7DB09}" dt="2022-01-14T00:25:54.138" v="2382"/>
          <ac:spMkLst>
            <pc:docMk/>
            <pc:sldMk cId="3786721930" sldId="297"/>
            <ac:spMk id="38" creationId="{43270506-757E-4015-8249-0453E4BA875C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0" creationId="{50348A46-0268-4C34-B881-DA3DD3B78A02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1" creationId="{A0871CAE-6A26-43C8-AFE6-BC515BAEE4F3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2" creationId="{545937A0-1D39-4B56-B51A-93EB1A266C4F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3" creationId="{35EBB2C3-B65E-4609-B436-0AE60330F280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4" creationId="{B692D376-B54E-48CD-A859-CCEA048EF6C0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5" creationId="{CAF44262-5B71-4844-AA2F-9741F4DF0FC8}"/>
          </ac:spMkLst>
        </pc:spChg>
        <pc:spChg chg="add del">
          <ac:chgData name="Froduald Kabanza" userId="edf393d0-642b-4b9e-8c75-f62133241689" providerId="ADAL" clId="{FD76EFDA-3628-4D21-80C0-A7A4E3F7DB09}" dt="2022-01-14T00:23:50.349" v="2350" actId="478"/>
          <ac:spMkLst>
            <pc:docMk/>
            <pc:sldMk cId="3786721930" sldId="297"/>
            <ac:spMk id="73" creationId="{00000000-0000-0000-0000-000000000000}"/>
          </ac:spMkLst>
        </pc:spChg>
        <pc:spChg chg="add del">
          <ac:chgData name="Froduald Kabanza" userId="edf393d0-642b-4b9e-8c75-f62133241689" providerId="ADAL" clId="{FD76EFDA-3628-4D21-80C0-A7A4E3F7DB09}" dt="2022-01-14T00:23:50.349" v="2350" actId="478"/>
          <ac:spMkLst>
            <pc:docMk/>
            <pc:sldMk cId="3786721930" sldId="297"/>
            <ac:spMk id="78" creationId="{00000000-0000-0000-0000-000000000000}"/>
          </ac:spMkLst>
        </pc:spChg>
        <pc:spChg chg="add del">
          <ac:chgData name="Froduald Kabanza" userId="edf393d0-642b-4b9e-8c75-f62133241689" providerId="ADAL" clId="{FD76EFDA-3628-4D21-80C0-A7A4E3F7DB09}" dt="2022-01-14T00:23:41.587" v="2349" actId="478"/>
          <ac:spMkLst>
            <pc:docMk/>
            <pc:sldMk cId="3786721930" sldId="297"/>
            <ac:spMk id="79" creationId="{00000000-0000-0000-0000-000000000000}"/>
          </ac:spMkLst>
        </pc:spChg>
        <pc:spChg chg="add del">
          <ac:chgData name="Froduald Kabanza" userId="edf393d0-642b-4b9e-8c75-f62133241689" providerId="ADAL" clId="{FD76EFDA-3628-4D21-80C0-A7A4E3F7DB09}" dt="2022-01-14T00:23:41.587" v="2349" actId="478"/>
          <ac:spMkLst>
            <pc:docMk/>
            <pc:sldMk cId="3786721930" sldId="297"/>
            <ac:spMk id="81" creationId="{00000000-0000-0000-0000-000000000000}"/>
          </ac:spMkLst>
        </pc:spChg>
        <pc:spChg chg="add del">
          <ac:chgData name="Froduald Kabanza" userId="edf393d0-642b-4b9e-8c75-f62133241689" providerId="ADAL" clId="{FD76EFDA-3628-4D21-80C0-A7A4E3F7DB09}" dt="2022-01-14T00:23:50.349" v="2350" actId="478"/>
          <ac:spMkLst>
            <pc:docMk/>
            <pc:sldMk cId="3786721930" sldId="297"/>
            <ac:spMk id="82" creationId="{00000000-0000-0000-0000-000000000000}"/>
          </ac:spMkLst>
        </pc:spChg>
        <pc:grpChg chg="add del mod">
          <ac:chgData name="Froduald Kabanza" userId="edf393d0-642b-4b9e-8c75-f62133241689" providerId="ADAL" clId="{FD76EFDA-3628-4D21-80C0-A7A4E3F7DB09}" dt="2022-01-14T00:23:07.583" v="2343" actId="478"/>
          <ac:grpSpMkLst>
            <pc:docMk/>
            <pc:sldMk cId="3786721930" sldId="297"/>
            <ac:grpSpMk id="21" creationId="{6F7432D4-6EB5-44B5-A18D-E28CBC9DCAD9}"/>
          </ac:grpSpMkLst>
        </pc:grpChg>
        <pc:grpChg chg="add del mod">
          <ac:chgData name="Froduald Kabanza" userId="edf393d0-642b-4b9e-8c75-f62133241689" providerId="ADAL" clId="{FD76EFDA-3628-4D21-80C0-A7A4E3F7DB09}" dt="2022-01-14T00:25:31.141" v="2381" actId="478"/>
          <ac:grpSpMkLst>
            <pc:docMk/>
            <pc:sldMk cId="3786721930" sldId="297"/>
            <ac:grpSpMk id="29" creationId="{7D23FEFF-D7DB-4DAD-9463-F480FB7B9239}"/>
          </ac:grpSpMkLst>
        </pc:grpChg>
        <pc:grpChg chg="add mod">
          <ac:chgData name="Froduald Kabanza" userId="edf393d0-642b-4b9e-8c75-f62133241689" providerId="ADAL" clId="{FD76EFDA-3628-4D21-80C0-A7A4E3F7DB09}" dt="2022-01-14T00:26:02.910" v="2383" actId="1076"/>
          <ac:grpSpMkLst>
            <pc:docMk/>
            <pc:sldMk cId="3786721930" sldId="297"/>
            <ac:grpSpMk id="36" creationId="{D3775BE7-359A-4B4B-9BBD-6BDAEBEACCAD}"/>
          </ac:grpSpMkLst>
        </pc:grpChg>
        <pc:picChg chg="add del">
          <ac:chgData name="Froduald Kabanza" userId="edf393d0-642b-4b9e-8c75-f62133241689" providerId="ADAL" clId="{FD76EFDA-3628-4D21-80C0-A7A4E3F7DB09}" dt="2022-01-14T00:23:41.587" v="2349" actId="478"/>
          <ac:picMkLst>
            <pc:docMk/>
            <pc:sldMk cId="3786721930" sldId="297"/>
            <ac:picMk id="16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00:22:38.704" v="2341"/>
          <ac:picMkLst>
            <pc:docMk/>
            <pc:sldMk cId="3786721930" sldId="297"/>
            <ac:picMk id="22" creationId="{0C26AAFC-4D23-4205-BF94-3128DD36F575}"/>
          </ac:picMkLst>
        </pc:picChg>
        <pc:picChg chg="mod">
          <ac:chgData name="Froduald Kabanza" userId="edf393d0-642b-4b9e-8c75-f62133241689" providerId="ADAL" clId="{FD76EFDA-3628-4D21-80C0-A7A4E3F7DB09}" dt="2022-01-14T00:22:38.704" v="2341"/>
          <ac:picMkLst>
            <pc:docMk/>
            <pc:sldMk cId="3786721930" sldId="297"/>
            <ac:picMk id="25" creationId="{EE2B533E-07EB-4AB0-AE4F-362AA4B2ED07}"/>
          </ac:picMkLst>
        </pc:picChg>
        <pc:picChg chg="add del">
          <ac:chgData name="Froduald Kabanza" userId="edf393d0-642b-4b9e-8c75-f62133241689" providerId="ADAL" clId="{FD76EFDA-3628-4D21-80C0-A7A4E3F7DB09}" dt="2022-01-14T00:23:41.587" v="2349" actId="478"/>
          <ac:picMkLst>
            <pc:docMk/>
            <pc:sldMk cId="3786721930" sldId="297"/>
            <ac:picMk id="28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00:25:16.359" v="2379"/>
          <ac:picMkLst>
            <pc:docMk/>
            <pc:sldMk cId="3786721930" sldId="297"/>
            <ac:picMk id="30" creationId="{20FF3B45-6877-43BC-BD28-6C977D4C5C67}"/>
          </ac:picMkLst>
        </pc:picChg>
        <pc:picChg chg="mod">
          <ac:chgData name="Froduald Kabanza" userId="edf393d0-642b-4b9e-8c75-f62133241689" providerId="ADAL" clId="{FD76EFDA-3628-4D21-80C0-A7A4E3F7DB09}" dt="2022-01-14T00:25:16.359" v="2379"/>
          <ac:picMkLst>
            <pc:docMk/>
            <pc:sldMk cId="3786721930" sldId="297"/>
            <ac:picMk id="32" creationId="{29CD69ED-6830-4F24-858E-8475B52A7189}"/>
          </ac:picMkLst>
        </pc:picChg>
        <pc:picChg chg="mod">
          <ac:chgData name="Froduald Kabanza" userId="edf393d0-642b-4b9e-8c75-f62133241689" providerId="ADAL" clId="{FD76EFDA-3628-4D21-80C0-A7A4E3F7DB09}" dt="2022-01-14T00:25:54.138" v="2382"/>
          <ac:picMkLst>
            <pc:docMk/>
            <pc:sldMk cId="3786721930" sldId="297"/>
            <ac:picMk id="37" creationId="{C1BBC618-55CB-41F4-942D-A4D8C8EAD777}"/>
          </ac:picMkLst>
        </pc:picChg>
        <pc:picChg chg="mod">
          <ac:chgData name="Froduald Kabanza" userId="edf393d0-642b-4b9e-8c75-f62133241689" providerId="ADAL" clId="{FD76EFDA-3628-4D21-80C0-A7A4E3F7DB09}" dt="2022-01-14T00:25:54.138" v="2382"/>
          <ac:picMkLst>
            <pc:docMk/>
            <pc:sldMk cId="3786721930" sldId="297"/>
            <ac:picMk id="39" creationId="{8C91A479-C6D2-4C5C-B6A0-69D350EA660A}"/>
          </ac:picMkLst>
        </pc:picChg>
      </pc:sldChg>
      <pc:sldChg chg="addSp delSp modSp add mod">
        <pc:chgData name="Froduald Kabanza" userId="edf393d0-642b-4b9e-8c75-f62133241689" providerId="ADAL" clId="{FD76EFDA-3628-4D21-80C0-A7A4E3F7DB09}" dt="2022-01-13T12:38:56.183" v="1645" actId="20577"/>
        <pc:sldMkLst>
          <pc:docMk/>
          <pc:sldMk cId="3402660454" sldId="298"/>
        </pc:sldMkLst>
        <pc:spChg chg="mod">
          <ac:chgData name="Froduald Kabanza" userId="edf393d0-642b-4b9e-8c75-f62133241689" providerId="ADAL" clId="{FD76EFDA-3628-4D21-80C0-A7A4E3F7DB09}" dt="2022-01-13T12:38:56.183" v="1645" actId="20577"/>
          <ac:spMkLst>
            <pc:docMk/>
            <pc:sldMk cId="3402660454" sldId="298"/>
            <ac:spMk id="5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3:45:00.344" v="214" actId="14100"/>
          <ac:spMkLst>
            <pc:docMk/>
            <pc:sldMk cId="3402660454" sldId="298"/>
            <ac:spMk id="7" creationId="{00000000-0000-0000-0000-000000000000}"/>
          </ac:spMkLst>
        </pc:spChg>
        <pc:spChg chg="mod ord">
          <ac:chgData name="Froduald Kabanza" userId="edf393d0-642b-4b9e-8c75-f62133241689" providerId="ADAL" clId="{FD76EFDA-3628-4D21-80C0-A7A4E3F7DB09}" dt="2022-01-13T03:45:55.472" v="228" actId="166"/>
          <ac:spMkLst>
            <pc:docMk/>
            <pc:sldMk cId="3402660454" sldId="298"/>
            <ac:spMk id="10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3T03:43:28.303" v="183" actId="1076"/>
          <ac:spMkLst>
            <pc:docMk/>
            <pc:sldMk cId="3402660454" sldId="298"/>
            <ac:spMk id="12" creationId="{96D2318E-E16B-4738-9A03-9013EED1097B}"/>
          </ac:spMkLst>
        </pc:spChg>
        <pc:spChg chg="add mod ord">
          <ac:chgData name="Froduald Kabanza" userId="edf393d0-642b-4b9e-8c75-f62133241689" providerId="ADAL" clId="{FD76EFDA-3628-4D21-80C0-A7A4E3F7DB09}" dt="2022-01-13T03:45:55.472" v="228" actId="166"/>
          <ac:spMkLst>
            <pc:docMk/>
            <pc:sldMk cId="3402660454" sldId="298"/>
            <ac:spMk id="13" creationId="{DC589AEB-FEBB-474A-B5DA-A867A603681B}"/>
          </ac:spMkLst>
        </pc:spChg>
        <pc:spChg chg="add mod ord">
          <ac:chgData name="Froduald Kabanza" userId="edf393d0-642b-4b9e-8c75-f62133241689" providerId="ADAL" clId="{FD76EFDA-3628-4D21-80C0-A7A4E3F7DB09}" dt="2022-01-13T03:45:55.472" v="228" actId="166"/>
          <ac:spMkLst>
            <pc:docMk/>
            <pc:sldMk cId="3402660454" sldId="298"/>
            <ac:spMk id="14" creationId="{ADB3298C-C8AE-4B73-A70A-F4A5AA40203E}"/>
          </ac:spMkLst>
        </pc:spChg>
        <pc:picChg chg="del">
          <ac:chgData name="Froduald Kabanza" userId="edf393d0-642b-4b9e-8c75-f62133241689" providerId="ADAL" clId="{FD76EFDA-3628-4D21-80C0-A7A4E3F7DB09}" dt="2022-01-13T03:40:12.441" v="139" actId="478"/>
          <ac:picMkLst>
            <pc:docMk/>
            <pc:sldMk cId="3402660454" sldId="298"/>
            <ac:picMk id="8" creationId="{00000000-0000-0000-0000-000000000000}"/>
          </ac:picMkLst>
        </pc:picChg>
        <pc:picChg chg="del mod">
          <ac:chgData name="Froduald Kabanza" userId="edf393d0-642b-4b9e-8c75-f62133241689" providerId="ADAL" clId="{FD76EFDA-3628-4D21-80C0-A7A4E3F7DB09}" dt="2022-01-13T03:44:05.153" v="204" actId="478"/>
          <ac:picMkLst>
            <pc:docMk/>
            <pc:sldMk cId="3402660454" sldId="298"/>
            <ac:picMk id="9" creationId="{00000000-0000-0000-0000-000000000000}"/>
          </ac:picMkLst>
        </pc:picChg>
        <pc:picChg chg="add mod">
          <ac:chgData name="Froduald Kabanza" userId="edf393d0-642b-4b9e-8c75-f62133241689" providerId="ADAL" clId="{FD76EFDA-3628-4D21-80C0-A7A4E3F7DB09}" dt="2022-01-13T03:45:45.471" v="227" actId="1076"/>
          <ac:picMkLst>
            <pc:docMk/>
            <pc:sldMk cId="3402660454" sldId="298"/>
            <ac:picMk id="11" creationId="{ABE10474-C67F-486C-BA50-03A61F039F4D}"/>
          </ac:picMkLst>
        </pc:picChg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802917911" sldId="299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533186122" sldId="300"/>
        </pc:sldMkLst>
      </pc:sldChg>
      <pc:sldChg chg="add mod modShow">
        <pc:chgData name="Froduald Kabanza" userId="edf393d0-642b-4b9e-8c75-f62133241689" providerId="ADAL" clId="{FD76EFDA-3628-4D21-80C0-A7A4E3F7DB09}" dt="2022-01-14T14:33:56.175" v="4169" actId="729"/>
        <pc:sldMkLst>
          <pc:docMk/>
          <pc:sldMk cId="550447450" sldId="301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334352291" sldId="302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178316958" sldId="303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41673613" sldId="305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748585956" sldId="306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827977529" sldId="307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161390196" sldId="308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873655752" sldId="309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315856328" sldId="310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984947524" sldId="311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162630763" sldId="312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312794274" sldId="313"/>
        </pc:sldMkLst>
      </pc:sldChg>
      <pc:sldChg chg="add del mod modShow">
        <pc:chgData name="Froduald Kabanza" userId="edf393d0-642b-4b9e-8c75-f62133241689" providerId="ADAL" clId="{FD76EFDA-3628-4D21-80C0-A7A4E3F7DB09}" dt="2022-01-14T12:08:23.242" v="2482" actId="2696"/>
        <pc:sldMkLst>
          <pc:docMk/>
          <pc:sldMk cId="166861636" sldId="314"/>
        </pc:sldMkLst>
      </pc:sldChg>
      <pc:sldChg chg="add ord">
        <pc:chgData name="Froduald Kabanza" userId="edf393d0-642b-4b9e-8c75-f62133241689" providerId="ADAL" clId="{FD76EFDA-3628-4D21-80C0-A7A4E3F7DB09}" dt="2022-01-13T04:03:36.982" v="508"/>
        <pc:sldMkLst>
          <pc:docMk/>
          <pc:sldMk cId="887528362" sldId="315"/>
        </pc:sldMkLst>
      </pc:sldChg>
      <pc:sldChg chg="delSp modSp add mod ord">
        <pc:chgData name="Froduald Kabanza" userId="edf393d0-642b-4b9e-8c75-f62133241689" providerId="ADAL" clId="{FD76EFDA-3628-4D21-80C0-A7A4E3F7DB09}" dt="2022-01-13T04:03:36.982" v="508"/>
        <pc:sldMkLst>
          <pc:docMk/>
          <pc:sldMk cId="3247295168" sldId="316"/>
        </pc:sldMkLst>
        <pc:spChg chg="mod">
          <ac:chgData name="Froduald Kabanza" userId="edf393d0-642b-4b9e-8c75-f62133241689" providerId="ADAL" clId="{FD76EFDA-3628-4D21-80C0-A7A4E3F7DB09}" dt="2022-01-13T04:02:56.180" v="506" actId="20577"/>
          <ac:spMkLst>
            <pc:docMk/>
            <pc:sldMk cId="3247295168" sldId="316"/>
            <ac:spMk id="3" creationId="{00000000-0000-0000-0000-000000000000}"/>
          </ac:spMkLst>
        </pc:spChg>
        <pc:picChg chg="del mod">
          <ac:chgData name="Froduald Kabanza" userId="edf393d0-642b-4b9e-8c75-f62133241689" providerId="ADAL" clId="{FD76EFDA-3628-4D21-80C0-A7A4E3F7DB09}" dt="2022-01-13T04:02:38.277" v="491" actId="478"/>
          <ac:picMkLst>
            <pc:docMk/>
            <pc:sldMk cId="3247295168" sldId="316"/>
            <ac:picMk id="8" creationId="{00000000-0000-0000-0000-000000000000}"/>
          </ac:picMkLst>
        </pc:picChg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1754317728" sldId="318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765397883" sldId="319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631832539" sldId="320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9345070" sldId="321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83720708" sldId="322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208533659" sldId="323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282900533" sldId="325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31219693" sldId="326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430609234" sldId="327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33095923" sldId="328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053412895" sldId="329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233783229" sldId="330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390770509" sldId="331"/>
        </pc:sldMkLst>
      </pc:sldChg>
      <pc:sldChg chg="modSp mod">
        <pc:chgData name="Froduald Kabanza" userId="edf393d0-642b-4b9e-8c75-f62133241689" providerId="ADAL" clId="{FD76EFDA-3628-4D21-80C0-A7A4E3F7DB09}" dt="2022-01-13T02:55:13.515" v="34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FD76EFDA-3628-4D21-80C0-A7A4E3F7DB09}" dt="2022-01-13T02:55:13.515" v="34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modSp mod">
        <pc:chgData name="Froduald Kabanza" userId="edf393d0-642b-4b9e-8c75-f62133241689" providerId="ADAL" clId="{FD76EFDA-3628-4D21-80C0-A7A4E3F7DB09}" dt="2022-01-13T12:45:10.920" v="1781" actId="20577"/>
        <pc:sldMkLst>
          <pc:docMk/>
          <pc:sldMk cId="2174123187" sldId="333"/>
        </pc:sldMkLst>
        <pc:spChg chg="mod">
          <ac:chgData name="Froduald Kabanza" userId="edf393d0-642b-4b9e-8c75-f62133241689" providerId="ADAL" clId="{FD76EFDA-3628-4D21-80C0-A7A4E3F7DB09}" dt="2022-01-13T12:45:10.920" v="1781" actId="20577"/>
          <ac:spMkLst>
            <pc:docMk/>
            <pc:sldMk cId="2174123187" sldId="333"/>
            <ac:spMk id="3" creationId="{00000000-0000-0000-0000-000000000000}"/>
          </ac:spMkLst>
        </pc:spChg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091324528" sldId="334"/>
        </pc:sldMkLst>
      </pc:sldChg>
      <pc:sldChg chg="modSp add mod">
        <pc:chgData name="Froduald Kabanza" userId="edf393d0-642b-4b9e-8c75-f62133241689" providerId="ADAL" clId="{FD76EFDA-3628-4D21-80C0-A7A4E3F7DB09}" dt="2022-01-14T00:28:42.737" v="2394" actId="313"/>
        <pc:sldMkLst>
          <pc:docMk/>
          <pc:sldMk cId="3233692689" sldId="335"/>
        </pc:sldMkLst>
        <pc:spChg chg="mod">
          <ac:chgData name="Froduald Kabanza" userId="edf393d0-642b-4b9e-8c75-f62133241689" providerId="ADAL" clId="{FD76EFDA-3628-4D21-80C0-A7A4E3F7DB09}" dt="2022-01-14T00:28:42.737" v="2394" actId="313"/>
          <ac:spMkLst>
            <pc:docMk/>
            <pc:sldMk cId="3233692689" sldId="335"/>
            <ac:spMk id="69" creationId="{00000000-0000-0000-0000-000000000000}"/>
          </ac:spMkLst>
        </pc:spChg>
      </pc:sldChg>
      <pc:sldChg chg="modSp add mod">
        <pc:chgData name="Froduald Kabanza" userId="edf393d0-642b-4b9e-8c75-f62133241689" providerId="ADAL" clId="{FD76EFDA-3628-4D21-80C0-A7A4E3F7DB09}" dt="2022-01-14T00:28:44.536" v="2396" actId="313"/>
        <pc:sldMkLst>
          <pc:docMk/>
          <pc:sldMk cId="2505903100" sldId="336"/>
        </pc:sldMkLst>
        <pc:spChg chg="mod">
          <ac:chgData name="Froduald Kabanza" userId="edf393d0-642b-4b9e-8c75-f62133241689" providerId="ADAL" clId="{FD76EFDA-3628-4D21-80C0-A7A4E3F7DB09}" dt="2022-01-14T00:28:44.536" v="2396" actId="313"/>
          <ac:spMkLst>
            <pc:docMk/>
            <pc:sldMk cId="2505903100" sldId="336"/>
            <ac:spMk id="69" creationId="{00000000-0000-0000-0000-000000000000}"/>
          </ac:spMkLst>
        </pc:spChg>
      </pc:sldChg>
      <pc:sldChg chg="modSp add mod">
        <pc:chgData name="Froduald Kabanza" userId="edf393d0-642b-4b9e-8c75-f62133241689" providerId="ADAL" clId="{FD76EFDA-3628-4D21-80C0-A7A4E3F7DB09}" dt="2022-01-14T00:28:46.045" v="2398" actId="313"/>
        <pc:sldMkLst>
          <pc:docMk/>
          <pc:sldMk cId="760469732" sldId="337"/>
        </pc:sldMkLst>
        <pc:spChg chg="mod">
          <ac:chgData name="Froduald Kabanza" userId="edf393d0-642b-4b9e-8c75-f62133241689" providerId="ADAL" clId="{FD76EFDA-3628-4D21-80C0-A7A4E3F7DB09}" dt="2022-01-14T00:28:46.045" v="2398" actId="313"/>
          <ac:spMkLst>
            <pc:docMk/>
            <pc:sldMk cId="760469732" sldId="337"/>
            <ac:spMk id="69" creationId="{00000000-0000-0000-0000-000000000000}"/>
          </ac:spMkLst>
        </pc:spChg>
      </pc:sldChg>
      <pc:sldChg chg="modSp add mod">
        <pc:chgData name="Froduald Kabanza" userId="edf393d0-642b-4b9e-8c75-f62133241689" providerId="ADAL" clId="{FD76EFDA-3628-4D21-80C0-A7A4E3F7DB09}" dt="2022-01-14T00:28:47.645" v="2400" actId="313"/>
        <pc:sldMkLst>
          <pc:docMk/>
          <pc:sldMk cId="1659542426" sldId="338"/>
        </pc:sldMkLst>
        <pc:spChg chg="mod">
          <ac:chgData name="Froduald Kabanza" userId="edf393d0-642b-4b9e-8c75-f62133241689" providerId="ADAL" clId="{FD76EFDA-3628-4D21-80C0-A7A4E3F7DB09}" dt="2022-01-14T00:28:47.645" v="2400" actId="313"/>
          <ac:spMkLst>
            <pc:docMk/>
            <pc:sldMk cId="1659542426" sldId="338"/>
            <ac:spMk id="69" creationId="{00000000-0000-0000-0000-000000000000}"/>
          </ac:spMkLst>
        </pc:spChg>
      </pc:sldChg>
      <pc:sldChg chg="modSp add mod">
        <pc:chgData name="Froduald Kabanza" userId="edf393d0-642b-4b9e-8c75-f62133241689" providerId="ADAL" clId="{FD76EFDA-3628-4D21-80C0-A7A4E3F7DB09}" dt="2022-01-14T00:28:48.998" v="2402" actId="313"/>
        <pc:sldMkLst>
          <pc:docMk/>
          <pc:sldMk cId="2240488301" sldId="339"/>
        </pc:sldMkLst>
        <pc:spChg chg="mod">
          <ac:chgData name="Froduald Kabanza" userId="edf393d0-642b-4b9e-8c75-f62133241689" providerId="ADAL" clId="{FD76EFDA-3628-4D21-80C0-A7A4E3F7DB09}" dt="2022-01-14T00:28:48.998" v="2402" actId="313"/>
          <ac:spMkLst>
            <pc:docMk/>
            <pc:sldMk cId="2240488301" sldId="339"/>
            <ac:spMk id="69" creationId="{00000000-0000-0000-0000-000000000000}"/>
          </ac:spMkLst>
        </pc:spChg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3278982110" sldId="340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3686218996" sldId="341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3736106395" sldId="342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1908118156" sldId="343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194448215" sldId="344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3562930832" sldId="345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14723033" sldId="346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1998427748" sldId="347"/>
        </pc:sldMkLst>
      </pc:sldChg>
      <pc:sldChg chg="addSp delSp modSp add mod delAnim">
        <pc:chgData name="Froduald Kabanza" userId="edf393d0-642b-4b9e-8c75-f62133241689" providerId="ADAL" clId="{FD76EFDA-3628-4D21-80C0-A7A4E3F7DB09}" dt="2022-01-13T04:10:18.902" v="615" actId="207"/>
        <pc:sldMkLst>
          <pc:docMk/>
          <pc:sldMk cId="4093814862" sldId="348"/>
        </pc:sldMkLst>
        <pc:spChg chg="del">
          <ac:chgData name="Froduald Kabanza" userId="edf393d0-642b-4b9e-8c75-f62133241689" providerId="ADAL" clId="{FD76EFDA-3628-4D21-80C0-A7A4E3F7DB09}" dt="2022-01-13T04:09:39.121" v="552" actId="478"/>
          <ac:spMkLst>
            <pc:docMk/>
            <pc:sldMk cId="4093814862" sldId="348"/>
            <ac:spMk id="2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8:35.371" v="547" actId="478"/>
          <ac:spMkLst>
            <pc:docMk/>
            <pc:sldMk cId="4093814862" sldId="348"/>
            <ac:spMk id="8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9:39.121" v="552" actId="478"/>
          <ac:spMkLst>
            <pc:docMk/>
            <pc:sldMk cId="4093814862" sldId="348"/>
            <ac:spMk id="9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9:39.121" v="552" actId="478"/>
          <ac:spMkLst>
            <pc:docMk/>
            <pc:sldMk cId="4093814862" sldId="348"/>
            <ac:spMk id="10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8:40.447" v="549" actId="478"/>
          <ac:spMkLst>
            <pc:docMk/>
            <pc:sldMk cId="4093814862" sldId="348"/>
            <ac:spMk id="42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8:38.728" v="548" actId="478"/>
          <ac:spMkLst>
            <pc:docMk/>
            <pc:sldMk cId="4093814862" sldId="348"/>
            <ac:spMk id="48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4:09:40.669" v="553"/>
          <ac:spMkLst>
            <pc:docMk/>
            <pc:sldMk cId="4093814862" sldId="348"/>
            <ac:spMk id="51" creationId="{2EA0AF0C-3C3E-413F-B160-73B451FD3C61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2" creationId="{D3A543D9-68EB-4445-946F-C37F17E90ED9}"/>
          </ac:spMkLst>
        </pc:spChg>
        <pc:spChg chg="mod">
          <ac:chgData name="Froduald Kabanza" userId="edf393d0-642b-4b9e-8c75-f62133241689" providerId="ADAL" clId="{FD76EFDA-3628-4D21-80C0-A7A4E3F7DB09}" dt="2022-01-13T04:09:40.669" v="553"/>
          <ac:spMkLst>
            <pc:docMk/>
            <pc:sldMk cId="4093814862" sldId="348"/>
            <ac:spMk id="53" creationId="{A63F952C-781C-44FF-AA3F-72200258498A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4" creationId="{C7391E7E-7F3F-4D36-A958-D16063C8FC67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5" creationId="{546E19BA-F180-4B73-9AC5-28E4A376EA57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6" creationId="{E2ED6468-2CDE-45DC-9360-701ECA618F7D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7" creationId="{D855E52F-0F46-470E-94BA-29339E4BC538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8" creationId="{A3D08D0B-B5D0-480E-96B8-0D14B6F28CEF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9" creationId="{A9598667-8941-4FE1-B087-D093DFC912E0}"/>
          </ac:spMkLst>
        </pc:spChg>
        <pc:spChg chg="mod">
          <ac:chgData name="Froduald Kabanza" userId="edf393d0-642b-4b9e-8c75-f62133241689" providerId="ADAL" clId="{FD76EFDA-3628-4D21-80C0-A7A4E3F7DB09}" dt="2022-01-13T04:10:02.290" v="614" actId="20577"/>
          <ac:spMkLst>
            <pc:docMk/>
            <pc:sldMk cId="4093814862" sldId="348"/>
            <ac:spMk id="70657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4:09:46.535" v="569" actId="20577"/>
          <ac:spMkLst>
            <pc:docMk/>
            <pc:sldMk cId="4093814862" sldId="348"/>
            <ac:spMk id="70659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9:35.922" v="551" actId="478"/>
          <ac:spMkLst>
            <pc:docMk/>
            <pc:sldMk cId="4093814862" sldId="348"/>
            <ac:spMk id="70669" creationId="{00000000-0000-0000-0000-000000000000}"/>
          </ac:spMkLst>
        </pc:s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3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4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23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3T04:08:43.353" v="550" actId="478"/>
          <ac:grpSpMkLst>
            <pc:docMk/>
            <pc:sldMk cId="4093814862" sldId="348"/>
            <ac:grpSpMk id="24" creationId="{00000000-0000-0000-0000-000000000000}"/>
          </ac:grpSpMkLst>
        </pc:grpChg>
        <pc:grpChg chg="add mod">
          <ac:chgData name="Froduald Kabanza" userId="edf393d0-642b-4b9e-8c75-f62133241689" providerId="ADAL" clId="{FD76EFDA-3628-4D21-80C0-A7A4E3F7DB09}" dt="2022-01-13T04:09:40.669" v="553"/>
          <ac:grpSpMkLst>
            <pc:docMk/>
            <pc:sldMk cId="4093814862" sldId="348"/>
            <ac:grpSpMk id="41" creationId="{C504A3C6-2904-4A83-AB07-115DBC19FF0F}"/>
          </ac:grpSpMkLst>
        </pc:gr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70665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70670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70671" creationId="{00000000-0000-0000-0000-000000000000}"/>
          </ac:grpSpMkLst>
        </pc:grp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2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32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34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37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8:43.353" v="550" actId="478"/>
          <ac:cxnSpMkLst>
            <pc:docMk/>
            <pc:sldMk cId="4093814862" sldId="348"/>
            <ac:cxnSpMk id="3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8:43.353" v="550" actId="478"/>
          <ac:cxnSpMkLst>
            <pc:docMk/>
            <pc:sldMk cId="4093814862" sldId="348"/>
            <ac:cxnSpMk id="40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43" creationId="{00000000-0000-0000-0000-000000000000}"/>
          </ac:cxnSpMkLst>
        </pc:cxnChg>
        <pc:cxnChg chg="del 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44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45" creationId="{617BB6BF-5535-4593-BD95-442CC04D026C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46" creationId="{00000000-0000-0000-0000-000000000000}"/>
          </ac:cxnSpMkLst>
        </pc:cxnChg>
        <pc:cxnChg chg="del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47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4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50" creationId="{DFD1DB5F-6468-4009-A3A0-60F75C16A436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0" creationId="{E75E6BCD-1979-46CE-946C-E97FCCA665AD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1" creationId="{57F1E334-A380-460C-B665-B48378C2CA9E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2" creationId="{ECB2B9A1-9F43-4229-BC97-5C0355448B32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3" creationId="{D95B76B8-F279-4C83-B5CB-4F74034A7723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4" creationId="{4AAF8814-9938-4671-9C93-093B2838C11F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5" creationId="{3D0BA01E-DE9C-4701-8C29-9B5ACD679222}"/>
          </ac:cxnSpMkLst>
        </pc:cxnChg>
        <pc:cxnChg chg="del 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88" creationId="{00000000-0000-0000-0000-000000000000}"/>
          </ac:cxnSpMkLst>
        </pc:cxnChg>
      </pc:sldChg>
      <pc:sldChg chg="addSp delSp modSp add mod">
        <pc:chgData name="Froduald Kabanza" userId="edf393d0-642b-4b9e-8c75-f62133241689" providerId="ADAL" clId="{FD76EFDA-3628-4D21-80C0-A7A4E3F7DB09}" dt="2022-01-13T04:12:27.486" v="639" actId="1076"/>
        <pc:sldMkLst>
          <pc:docMk/>
          <pc:sldMk cId="2508412678" sldId="349"/>
        </pc:sldMkLst>
        <pc:picChg chg="add mod">
          <ac:chgData name="Froduald Kabanza" userId="edf393d0-642b-4b9e-8c75-f62133241689" providerId="ADAL" clId="{FD76EFDA-3628-4D21-80C0-A7A4E3F7DB09}" dt="2022-01-13T04:11:21.898" v="621" actId="1076"/>
          <ac:picMkLst>
            <pc:docMk/>
            <pc:sldMk cId="2508412678" sldId="349"/>
            <ac:picMk id="18" creationId="{E0D2AD47-36E6-4A62-8B03-F8229CE525D6}"/>
          </ac:picMkLst>
        </pc:picChg>
        <pc:picChg chg="add mod">
          <ac:chgData name="Froduald Kabanza" userId="edf393d0-642b-4b9e-8c75-f62133241689" providerId="ADAL" clId="{FD76EFDA-3628-4D21-80C0-A7A4E3F7DB09}" dt="2022-01-13T04:11:40.397" v="626" actId="1076"/>
          <ac:picMkLst>
            <pc:docMk/>
            <pc:sldMk cId="2508412678" sldId="349"/>
            <ac:picMk id="19" creationId="{0FB63B32-CA87-471F-9889-6A7D18CAE7CD}"/>
          </ac:picMkLst>
        </pc:picChg>
        <pc:picChg chg="add mod">
          <ac:chgData name="Froduald Kabanza" userId="edf393d0-642b-4b9e-8c75-f62133241689" providerId="ADAL" clId="{FD76EFDA-3628-4D21-80C0-A7A4E3F7DB09}" dt="2022-01-13T04:12:04.285" v="632" actId="1076"/>
          <ac:picMkLst>
            <pc:docMk/>
            <pc:sldMk cId="2508412678" sldId="349"/>
            <ac:picMk id="20" creationId="{04A73333-0969-4F40-9A40-2B989F80C168}"/>
          </ac:picMkLst>
        </pc:picChg>
        <pc:picChg chg="add mod">
          <ac:chgData name="Froduald Kabanza" userId="edf393d0-642b-4b9e-8c75-f62133241689" providerId="ADAL" clId="{FD76EFDA-3628-4D21-80C0-A7A4E3F7DB09}" dt="2022-01-13T04:12:27.486" v="639" actId="1076"/>
          <ac:picMkLst>
            <pc:docMk/>
            <pc:sldMk cId="2508412678" sldId="349"/>
            <ac:picMk id="21" creationId="{64048CCC-011D-4BFE-851F-5664F64AB1F1}"/>
          </ac:picMkLst>
        </pc:picChg>
        <pc:picChg chg="del">
          <ac:chgData name="Froduald Kabanza" userId="edf393d0-642b-4b9e-8c75-f62133241689" providerId="ADAL" clId="{FD76EFDA-3628-4D21-80C0-A7A4E3F7DB09}" dt="2022-01-13T04:10:42.589" v="616" actId="478"/>
          <ac:picMkLst>
            <pc:docMk/>
            <pc:sldMk cId="2508412678" sldId="349"/>
            <ac:picMk id="72709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0:42.589" v="616" actId="478"/>
          <ac:picMkLst>
            <pc:docMk/>
            <pc:sldMk cId="2508412678" sldId="349"/>
            <ac:picMk id="72710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0:42.589" v="616" actId="478"/>
          <ac:picMkLst>
            <pc:docMk/>
            <pc:sldMk cId="2508412678" sldId="349"/>
            <ac:picMk id="72711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0:42.589" v="616" actId="478"/>
          <ac:picMkLst>
            <pc:docMk/>
            <pc:sldMk cId="2508412678" sldId="349"/>
            <ac:picMk id="72712" creationId="{00000000-0000-0000-0000-000000000000}"/>
          </ac:picMkLst>
        </pc:picChg>
      </pc:sldChg>
      <pc:sldChg chg="modSp add mod">
        <pc:chgData name="Froduald Kabanza" userId="edf393d0-642b-4b9e-8c75-f62133241689" providerId="ADAL" clId="{FD76EFDA-3628-4D21-80C0-A7A4E3F7DB09}" dt="2022-01-13T03:59:56.030" v="484" actId="20577"/>
        <pc:sldMkLst>
          <pc:docMk/>
          <pc:sldMk cId="154875991" sldId="350"/>
        </pc:sldMkLst>
        <pc:spChg chg="mod">
          <ac:chgData name="Froduald Kabanza" userId="edf393d0-642b-4b9e-8c75-f62133241689" providerId="ADAL" clId="{FD76EFDA-3628-4D21-80C0-A7A4E3F7DB09}" dt="2022-01-13T03:59:56.030" v="484" actId="20577"/>
          <ac:spMkLst>
            <pc:docMk/>
            <pc:sldMk cId="154875991" sldId="350"/>
            <ac:spMk id="73730" creationId="{00000000-0000-0000-0000-000000000000}"/>
          </ac:spMkLst>
        </pc:spChg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650065362" sldId="350"/>
        </pc:sldMkLst>
      </pc:sldChg>
      <pc:sldChg chg="modSp new add del mod">
        <pc:chgData name="Froduald Kabanza" userId="edf393d0-642b-4b9e-8c75-f62133241689" providerId="ADAL" clId="{FD76EFDA-3628-4D21-80C0-A7A4E3F7DB09}" dt="2022-01-13T12:42:56.881" v="1768" actId="2696"/>
        <pc:sldMkLst>
          <pc:docMk/>
          <pc:sldMk cId="3017543112" sldId="351"/>
        </pc:sldMkLst>
        <pc:spChg chg="mod">
          <ac:chgData name="Froduald Kabanza" userId="edf393d0-642b-4b9e-8c75-f62133241689" providerId="ADAL" clId="{FD76EFDA-3628-4D21-80C0-A7A4E3F7DB09}" dt="2022-01-13T04:04:06.305" v="539" actId="20577"/>
          <ac:spMkLst>
            <pc:docMk/>
            <pc:sldMk cId="3017543112" sldId="351"/>
            <ac:spMk id="2" creationId="{8D27F8B4-102D-46CB-92C1-0AFB4E35A524}"/>
          </ac:spMkLst>
        </pc:spChg>
        <pc:spChg chg="mod">
          <ac:chgData name="Froduald Kabanza" userId="edf393d0-642b-4b9e-8c75-f62133241689" providerId="ADAL" clId="{FD76EFDA-3628-4D21-80C0-A7A4E3F7DB09}" dt="2022-01-13T04:04:24.597" v="545" actId="20577"/>
          <ac:spMkLst>
            <pc:docMk/>
            <pc:sldMk cId="3017543112" sldId="351"/>
            <ac:spMk id="3" creationId="{314A96A4-3684-47DE-9DFD-914A0113DA83}"/>
          </ac:spMkLst>
        </pc:spChg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233377127" sldId="351"/>
        </pc:sldMkLst>
      </pc:sldChg>
      <pc:sldChg chg="addSp delSp modSp add mod modNotesTx">
        <pc:chgData name="Froduald Kabanza" userId="edf393d0-642b-4b9e-8c75-f62133241689" providerId="ADAL" clId="{FD76EFDA-3628-4D21-80C0-A7A4E3F7DB09}" dt="2022-01-14T12:27:16.669" v="2796" actId="478"/>
        <pc:sldMkLst>
          <pc:docMk/>
          <pc:sldMk cId="632713" sldId="352"/>
        </pc:sldMkLst>
        <pc:spChg chg="mod">
          <ac:chgData name="Froduald Kabanza" userId="edf393d0-642b-4b9e-8c75-f62133241689" providerId="ADAL" clId="{FD76EFDA-3628-4D21-80C0-A7A4E3F7DB09}" dt="2022-01-13T04:16:35.856" v="704" actId="20577"/>
          <ac:spMkLst>
            <pc:docMk/>
            <pc:sldMk cId="632713" sldId="352"/>
            <ac:spMk id="2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16:38.709" v="705" actId="478"/>
          <ac:spMkLst>
            <pc:docMk/>
            <pc:sldMk cId="632713" sldId="352"/>
            <ac:spMk id="3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4:19:16.459" v="736" actId="20577"/>
          <ac:spMkLst>
            <pc:docMk/>
            <pc:sldMk cId="632713" sldId="352"/>
            <ac:spMk id="5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3T04:16:41.292" v="706" actId="478"/>
          <ac:spMkLst>
            <pc:docMk/>
            <pc:sldMk cId="632713" sldId="352"/>
            <ac:spMk id="7" creationId="{9F22B813-AA29-47DE-A037-F01D4B4D6323}"/>
          </ac:spMkLst>
        </pc:spChg>
        <pc:spChg chg="del">
          <ac:chgData name="Froduald Kabanza" userId="edf393d0-642b-4b9e-8c75-f62133241689" providerId="ADAL" clId="{FD76EFDA-3628-4D21-80C0-A7A4E3F7DB09}" dt="2022-01-13T04:16:46.621" v="707" actId="478"/>
          <ac:spMkLst>
            <pc:docMk/>
            <pc:sldMk cId="632713" sldId="352"/>
            <ac:spMk id="42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61" creationId="{EF32AA3C-D8A1-4628-8C1C-F45BB45482F8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62" creationId="{969D2586-EBE8-47B0-9782-5533DC601847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67" creationId="{FB32FC13-6897-48B9-96F9-526748FAA428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68" creationId="{848D495F-CDEC-4BC0-A4DF-6983BC06D9CB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69" creationId="{2B62406A-8BB8-48C3-BBC0-1B6151B16D47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70" creationId="{82C1EEDD-0E05-4138-B2B0-82C5A80A2629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79" creationId="{37522C5F-300B-43A9-ACC5-493FF8591589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0" creationId="{834FF1AF-05B7-4F60-A41C-6F2CC1E62204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1" creationId="{C0CE17CE-DDAE-4BE9-9184-12D2394E406C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2" creationId="{B2423358-DDAB-4DF0-826F-144AF27E0880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3" creationId="{2A35D610-183B-442B-8599-CBF2B6D0BB14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4" creationId="{D15AB1B6-B02E-486B-86A5-7EE3D30675A0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5" creationId="{47A77830-D493-4D76-9D19-224A42B75B5A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6" creationId="{C33E1114-4F89-4A2D-BB24-E87F26F9845D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7" creationId="{1E528A9A-652F-414B-AD71-3E9C2710F104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8" creationId="{F0CDE5CA-622D-42ED-AC03-68EFA1FB76BC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9" creationId="{BC9FA39B-07DF-4421-B44E-A4747F6A2C67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0" creationId="{DB723E7A-F2A8-4CC7-9BC0-6AAE38825B18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1" creationId="{25F9F573-C629-48B5-A057-D6042FFC4B5F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2" creationId="{3769D35E-D4D7-4AF5-959F-57A3766CA79E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3" creationId="{3CEFB697-E1D5-4A37-A646-0B300A361DF7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4" creationId="{BEEF492E-7D98-49D8-8BEF-824BD3B9D87D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5" creationId="{BFE85100-B1D7-4CB7-A53B-C3594FA36792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6" creationId="{E3C902A5-19A0-417E-820B-B9F72E33F040}"/>
          </ac:spMkLst>
        </pc:spChg>
        <pc:grpChg chg="del">
          <ac:chgData name="Froduald Kabanza" userId="edf393d0-642b-4b9e-8c75-f62133241689" providerId="ADAL" clId="{FD76EFDA-3628-4D21-80C0-A7A4E3F7DB09}" dt="2022-01-13T04:16:46.621" v="707" actId="478"/>
          <ac:grpSpMkLst>
            <pc:docMk/>
            <pc:sldMk cId="632713" sldId="352"/>
            <ac:grpSpMk id="48" creationId="{00000000-0000-0000-0000-000000000000}"/>
          </ac:grpSpMkLst>
        </pc:grpChg>
        <pc:grpChg chg="add del mod">
          <ac:chgData name="Froduald Kabanza" userId="edf393d0-642b-4b9e-8c75-f62133241689" providerId="ADAL" clId="{FD76EFDA-3628-4D21-80C0-A7A4E3F7DB09}" dt="2022-01-14T12:27:16.669" v="2796" actId="478"/>
          <ac:grpSpMkLst>
            <pc:docMk/>
            <pc:sldMk cId="632713" sldId="352"/>
            <ac:grpSpMk id="57" creationId="{E631CB54-9F8B-4BD5-B7CA-C43419553852}"/>
          </ac:grpSpMkLst>
        </pc:grpChg>
        <pc:grpChg chg="mod">
          <ac:chgData name="Froduald Kabanza" userId="edf393d0-642b-4b9e-8c75-f62133241689" providerId="ADAL" clId="{FD76EFDA-3628-4D21-80C0-A7A4E3F7DB09}" dt="2022-01-13T04:18:37.163" v="715"/>
          <ac:grpSpMkLst>
            <pc:docMk/>
            <pc:sldMk cId="632713" sldId="352"/>
            <ac:grpSpMk id="60" creationId="{2C02BCB9-7D66-488D-883B-9D0FB50F9FBE}"/>
          </ac:grpSpMkLst>
        </pc:grpChg>
        <pc:grpChg chg="mod">
          <ac:chgData name="Froduald Kabanza" userId="edf393d0-642b-4b9e-8c75-f62133241689" providerId="ADAL" clId="{FD76EFDA-3628-4D21-80C0-A7A4E3F7DB09}" dt="2022-01-13T04:18:37.163" v="715"/>
          <ac:grpSpMkLst>
            <pc:docMk/>
            <pc:sldMk cId="632713" sldId="352"/>
            <ac:grpSpMk id="63" creationId="{628EB2DE-A6B7-4692-ABF4-836EC66D231D}"/>
          </ac:grpSpMkLst>
        </pc:grpChg>
        <pc:grpChg chg="mod">
          <ac:chgData name="Froduald Kabanza" userId="edf393d0-642b-4b9e-8c75-f62133241689" providerId="ADAL" clId="{FD76EFDA-3628-4D21-80C0-A7A4E3F7DB09}" dt="2022-01-13T04:18:37.163" v="715"/>
          <ac:grpSpMkLst>
            <pc:docMk/>
            <pc:sldMk cId="632713" sldId="352"/>
            <ac:grpSpMk id="64" creationId="{97B343C8-1097-4533-9CCD-3184BE07D7B2}"/>
          </ac:grpSpMkLst>
        </pc:grpChg>
        <pc:grpChg chg="mod">
          <ac:chgData name="Froduald Kabanza" userId="edf393d0-642b-4b9e-8c75-f62133241689" providerId="ADAL" clId="{FD76EFDA-3628-4D21-80C0-A7A4E3F7DB09}" dt="2022-01-13T04:18:37.163" v="715"/>
          <ac:grpSpMkLst>
            <pc:docMk/>
            <pc:sldMk cId="632713" sldId="352"/>
            <ac:grpSpMk id="65" creationId="{2FBFCE34-5C06-4C4D-BF0D-056CB299729F}"/>
          </ac:grpSpMkLst>
        </pc:grpChg>
        <pc:grpChg chg="mod">
          <ac:chgData name="Froduald Kabanza" userId="edf393d0-642b-4b9e-8c75-f62133241689" providerId="ADAL" clId="{FD76EFDA-3628-4D21-80C0-A7A4E3F7DB09}" dt="2022-01-13T04:18:37.163" v="715"/>
          <ac:grpSpMkLst>
            <pc:docMk/>
            <pc:sldMk cId="632713" sldId="352"/>
            <ac:grpSpMk id="66" creationId="{BF6598DA-2DD7-4DF2-83D3-AE425C2BEC7E}"/>
          </ac:grpSpMkLst>
        </pc:grpChg>
        <pc:picChg chg="add del mod">
          <ac:chgData name="Froduald Kabanza" userId="edf393d0-642b-4b9e-8c75-f62133241689" providerId="ADAL" clId="{FD76EFDA-3628-4D21-80C0-A7A4E3F7DB09}" dt="2022-01-13T04:17:14.709" v="710" actId="478"/>
          <ac:picMkLst>
            <pc:docMk/>
            <pc:sldMk cId="632713" sldId="352"/>
            <ac:picMk id="9" creationId="{EB4B4120-DF46-46F8-9D22-309B88AFD529}"/>
          </ac:picMkLst>
        </pc:picChg>
        <pc:picChg chg="add mod">
          <ac:chgData name="Froduald Kabanza" userId="edf393d0-642b-4b9e-8c75-f62133241689" providerId="ADAL" clId="{FD76EFDA-3628-4D21-80C0-A7A4E3F7DB09}" dt="2022-01-13T04:20:14.384" v="741" actId="1076"/>
          <ac:picMkLst>
            <pc:docMk/>
            <pc:sldMk cId="632713" sldId="352"/>
            <ac:picMk id="11" creationId="{FD262F1A-0881-4876-9088-8C4D39EEA9F3}"/>
          </ac:picMkLst>
        </pc:picChg>
        <pc:picChg chg="del">
          <ac:chgData name="Froduald Kabanza" userId="edf393d0-642b-4b9e-8c75-f62133241689" providerId="ADAL" clId="{FD76EFDA-3628-4D21-80C0-A7A4E3F7DB09}" dt="2022-01-13T04:16:46.621" v="707" actId="478"/>
          <ac:picMkLst>
            <pc:docMk/>
            <pc:sldMk cId="632713" sldId="352"/>
            <ac:picMk id="38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6:46.621" v="707" actId="478"/>
          <ac:picMkLst>
            <pc:docMk/>
            <pc:sldMk cId="632713" sldId="352"/>
            <ac:picMk id="39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6:46.621" v="707" actId="478"/>
          <ac:picMkLst>
            <pc:docMk/>
            <pc:sldMk cId="632713" sldId="352"/>
            <ac:picMk id="43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6:46.621" v="707" actId="478"/>
          <ac:picMkLst>
            <pc:docMk/>
            <pc:sldMk cId="632713" sldId="352"/>
            <ac:picMk id="46" creationId="{00000000-0000-0000-0000-000000000000}"/>
          </ac:picMkLst>
        </pc:picChg>
        <pc:picChg chg="add mod">
          <ac:chgData name="Froduald Kabanza" userId="edf393d0-642b-4b9e-8c75-f62133241689" providerId="ADAL" clId="{FD76EFDA-3628-4D21-80C0-A7A4E3F7DB09}" dt="2022-01-13T04:20:23.432" v="745" actId="1076"/>
          <ac:picMkLst>
            <pc:docMk/>
            <pc:sldMk cId="632713" sldId="352"/>
            <ac:picMk id="97" creationId="{38CA905B-899C-45CB-B02F-80601B308A81}"/>
          </ac:picMkLst>
        </pc:picChg>
        <pc:picChg chg="add mod">
          <ac:chgData name="Froduald Kabanza" userId="edf393d0-642b-4b9e-8c75-f62133241689" providerId="ADAL" clId="{FD76EFDA-3628-4D21-80C0-A7A4E3F7DB09}" dt="2022-01-13T04:20:47.678" v="753" actId="1076"/>
          <ac:picMkLst>
            <pc:docMk/>
            <pc:sldMk cId="632713" sldId="352"/>
            <ac:picMk id="98" creationId="{57DB9A98-0EB9-48AE-BCAE-A158D58A4596}"/>
          </ac:picMkLst>
        </pc:pic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58" creationId="{FCA42A26-2874-4A0B-954D-16B653A340B3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59" creationId="{4135DAE1-2DAD-4C96-96EC-A663186E3E06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1" creationId="{2F139385-46B1-4C97-A1DA-9615277736FC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2" creationId="{EB4289C2-1BB5-41D3-B471-92DECFB867E0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3" creationId="{43B63DA0-5215-4FDF-9DAE-5BEDE05C682C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4" creationId="{93CB6D50-BEF4-487D-8039-8CBD0E36C0E8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5" creationId="{D79105DA-50A0-4B83-9698-A1B632D9F0ED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6" creationId="{BE8FFD4D-0A17-43A6-89EB-AA8A893F7315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7" creationId="{FBE44C0D-9677-410B-9EB9-5FAF8B2540CB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8" creationId="{0F26B8E0-83FC-43BD-9B3F-9F6F366EC188}"/>
          </ac:cxnSpMkLst>
        </pc:cxnChg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509766979" sldId="352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487334980" sldId="353"/>
        </pc:sldMkLst>
      </pc:sldChg>
      <pc:sldChg chg="addSp delSp modSp add mod modNotesTx">
        <pc:chgData name="Froduald Kabanza" userId="edf393d0-642b-4b9e-8c75-f62133241689" providerId="ADAL" clId="{FD76EFDA-3628-4D21-80C0-A7A4E3F7DB09}" dt="2022-01-13T04:50:13.882" v="1422" actId="20577"/>
        <pc:sldMkLst>
          <pc:docMk/>
          <pc:sldMk cId="2332971116" sldId="353"/>
        </pc:sldMkLst>
        <pc:grpChg chg="del">
          <ac:chgData name="Froduald Kabanza" userId="edf393d0-642b-4b9e-8c75-f62133241689" providerId="ADAL" clId="{FD76EFDA-3628-4D21-80C0-A7A4E3F7DB09}" dt="2022-01-13T04:20:57.405" v="755" actId="478"/>
          <ac:grpSpMkLst>
            <pc:docMk/>
            <pc:sldMk cId="2332971116" sldId="353"/>
            <ac:grpSpMk id="57" creationId="{E631CB54-9F8B-4BD5-B7CA-C43419553852}"/>
          </ac:grpSpMkLst>
        </pc:grpChg>
        <pc:picChg chg="add mod">
          <ac:chgData name="Froduald Kabanza" userId="edf393d0-642b-4b9e-8c75-f62133241689" providerId="ADAL" clId="{FD76EFDA-3628-4D21-80C0-A7A4E3F7DB09}" dt="2022-01-13T04:22:48.750" v="776" actId="1076"/>
          <ac:picMkLst>
            <pc:docMk/>
            <pc:sldMk cId="2332971116" sldId="353"/>
            <ac:picMk id="7" creationId="{8DD18F12-9C4D-45C5-B7CB-8A940CDA2C1D}"/>
          </ac:picMkLst>
        </pc:picChg>
        <pc:picChg chg="del">
          <ac:chgData name="Froduald Kabanza" userId="edf393d0-642b-4b9e-8c75-f62133241689" providerId="ADAL" clId="{FD76EFDA-3628-4D21-80C0-A7A4E3F7DB09}" dt="2022-01-13T04:20:57.405" v="755" actId="478"/>
          <ac:picMkLst>
            <pc:docMk/>
            <pc:sldMk cId="2332971116" sldId="353"/>
            <ac:picMk id="11" creationId="{FD262F1A-0881-4876-9088-8C4D39EEA9F3}"/>
          </ac:picMkLst>
        </pc:picChg>
        <pc:picChg chg="add mod">
          <ac:chgData name="Froduald Kabanza" userId="edf393d0-642b-4b9e-8c75-f62133241689" providerId="ADAL" clId="{FD76EFDA-3628-4D21-80C0-A7A4E3F7DB09}" dt="2022-01-13T04:21:13.782" v="758" actId="1076"/>
          <ac:picMkLst>
            <pc:docMk/>
            <pc:sldMk cId="2332971116" sldId="353"/>
            <ac:picMk id="49" creationId="{1E1DFFBA-C978-426D-9112-E432710C1164}"/>
          </ac:picMkLst>
        </pc:picChg>
        <pc:picChg chg="add mod">
          <ac:chgData name="Froduald Kabanza" userId="edf393d0-642b-4b9e-8c75-f62133241689" providerId="ADAL" clId="{FD76EFDA-3628-4D21-80C0-A7A4E3F7DB09}" dt="2022-01-13T04:21:29.431" v="762" actId="1076"/>
          <ac:picMkLst>
            <pc:docMk/>
            <pc:sldMk cId="2332971116" sldId="353"/>
            <ac:picMk id="50" creationId="{BB6F699E-668A-4A4E-858C-1E9D093A1A07}"/>
          </ac:picMkLst>
        </pc:picChg>
        <pc:picChg chg="add mod">
          <ac:chgData name="Froduald Kabanza" userId="edf393d0-642b-4b9e-8c75-f62133241689" providerId="ADAL" clId="{FD76EFDA-3628-4D21-80C0-A7A4E3F7DB09}" dt="2022-01-13T04:21:46.378" v="767" actId="1076"/>
          <ac:picMkLst>
            <pc:docMk/>
            <pc:sldMk cId="2332971116" sldId="353"/>
            <ac:picMk id="51" creationId="{3933E356-8C85-448B-B532-056F049F7588}"/>
          </ac:picMkLst>
        </pc:picChg>
        <pc:picChg chg="del">
          <ac:chgData name="Froduald Kabanza" userId="edf393d0-642b-4b9e-8c75-f62133241689" providerId="ADAL" clId="{FD76EFDA-3628-4D21-80C0-A7A4E3F7DB09}" dt="2022-01-13T04:20:57.405" v="755" actId="478"/>
          <ac:picMkLst>
            <pc:docMk/>
            <pc:sldMk cId="2332971116" sldId="353"/>
            <ac:picMk id="97" creationId="{38CA905B-899C-45CB-B02F-80601B308A81}"/>
          </ac:picMkLst>
        </pc:picChg>
        <pc:picChg chg="del">
          <ac:chgData name="Froduald Kabanza" userId="edf393d0-642b-4b9e-8c75-f62133241689" providerId="ADAL" clId="{FD76EFDA-3628-4D21-80C0-A7A4E3F7DB09}" dt="2022-01-13T04:20:57.405" v="755" actId="478"/>
          <ac:picMkLst>
            <pc:docMk/>
            <pc:sldMk cId="2332971116" sldId="353"/>
            <ac:picMk id="98" creationId="{57DB9A98-0EB9-48AE-BCAE-A158D58A4596}"/>
          </ac:picMkLst>
        </pc:picChg>
      </pc:sldChg>
      <pc:sldChg chg="modSp new mod">
        <pc:chgData name="Froduald Kabanza" userId="edf393d0-642b-4b9e-8c75-f62133241689" providerId="ADAL" clId="{FD76EFDA-3628-4D21-80C0-A7A4E3F7DB09}" dt="2022-01-13T04:25:49.209" v="828" actId="20577"/>
        <pc:sldMkLst>
          <pc:docMk/>
          <pc:sldMk cId="203389036" sldId="354"/>
        </pc:sldMkLst>
        <pc:spChg chg="mod">
          <ac:chgData name="Froduald Kabanza" userId="edf393d0-642b-4b9e-8c75-f62133241689" providerId="ADAL" clId="{FD76EFDA-3628-4D21-80C0-A7A4E3F7DB09}" dt="2022-01-13T04:25:40.145" v="816" actId="20577"/>
          <ac:spMkLst>
            <pc:docMk/>
            <pc:sldMk cId="203389036" sldId="354"/>
            <ac:spMk id="2" creationId="{85347B59-63E6-40CF-9ED9-DE2BE4800B4E}"/>
          </ac:spMkLst>
        </pc:spChg>
        <pc:spChg chg="mod">
          <ac:chgData name="Froduald Kabanza" userId="edf393d0-642b-4b9e-8c75-f62133241689" providerId="ADAL" clId="{FD76EFDA-3628-4D21-80C0-A7A4E3F7DB09}" dt="2022-01-13T04:25:49.209" v="828" actId="20577"/>
          <ac:spMkLst>
            <pc:docMk/>
            <pc:sldMk cId="203389036" sldId="354"/>
            <ac:spMk id="3" creationId="{E160C084-CBB6-4E99-941C-D409E59AEA07}"/>
          </ac:spMkLst>
        </pc:spChg>
      </pc:sldChg>
      <pc:sldChg chg="modSp add mod">
        <pc:chgData name="Froduald Kabanza" userId="edf393d0-642b-4b9e-8c75-f62133241689" providerId="ADAL" clId="{FD76EFDA-3628-4D21-80C0-A7A4E3F7DB09}" dt="2022-01-13T15:05:56.323" v="2086" actId="313"/>
        <pc:sldMkLst>
          <pc:docMk/>
          <pc:sldMk cId="3924445017" sldId="355"/>
        </pc:sldMkLst>
        <pc:spChg chg="mod">
          <ac:chgData name="Froduald Kabanza" userId="edf393d0-642b-4b9e-8c75-f62133241689" providerId="ADAL" clId="{FD76EFDA-3628-4D21-80C0-A7A4E3F7DB09}" dt="2022-01-13T15:05:56.323" v="2086" actId="313"/>
          <ac:spMkLst>
            <pc:docMk/>
            <pc:sldMk cId="3924445017" sldId="355"/>
            <ac:spMk id="2" creationId="{85347B59-63E6-40CF-9ED9-DE2BE4800B4E}"/>
          </ac:spMkLst>
        </pc:spChg>
        <pc:spChg chg="mod">
          <ac:chgData name="Froduald Kabanza" userId="edf393d0-642b-4b9e-8c75-f62133241689" providerId="ADAL" clId="{FD76EFDA-3628-4D21-80C0-A7A4E3F7DB09}" dt="2022-01-13T04:26:19.721" v="830" actId="20577"/>
          <ac:spMkLst>
            <pc:docMk/>
            <pc:sldMk cId="3924445017" sldId="355"/>
            <ac:spMk id="3" creationId="{E160C084-CBB6-4E99-941C-D409E59AEA07}"/>
          </ac:spMkLst>
        </pc:spChg>
      </pc:sldChg>
      <pc:sldChg chg="addSp delSp modSp add del mod">
        <pc:chgData name="Froduald Kabanza" userId="edf393d0-642b-4b9e-8c75-f62133241689" providerId="ADAL" clId="{FD76EFDA-3628-4D21-80C0-A7A4E3F7DB09}" dt="2022-01-13T04:29:55.729" v="967" actId="2696"/>
        <pc:sldMkLst>
          <pc:docMk/>
          <pc:sldMk cId="2870221971" sldId="356"/>
        </pc:sldMkLst>
        <pc:spChg chg="mod">
          <ac:chgData name="Froduald Kabanza" userId="edf393d0-642b-4b9e-8c75-f62133241689" providerId="ADAL" clId="{FD76EFDA-3628-4D21-80C0-A7A4E3F7DB09}" dt="2022-01-13T04:28:45.182" v="951" actId="20577"/>
          <ac:spMkLst>
            <pc:docMk/>
            <pc:sldMk cId="2870221971" sldId="356"/>
            <ac:spMk id="2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4:29:22.343" v="952"/>
          <ac:spMkLst>
            <pc:docMk/>
            <pc:sldMk cId="2870221971" sldId="356"/>
            <ac:spMk id="13" creationId="{F698C9F8-9ADA-4FB3-88F8-98E5C2D49DC1}"/>
          </ac:spMkLst>
        </pc:spChg>
        <pc:spChg chg="mod">
          <ac:chgData name="Froduald Kabanza" userId="edf393d0-642b-4b9e-8c75-f62133241689" providerId="ADAL" clId="{FD76EFDA-3628-4D21-80C0-A7A4E3F7DB09}" dt="2022-01-13T04:29:22.343" v="952"/>
          <ac:spMkLst>
            <pc:docMk/>
            <pc:sldMk cId="2870221971" sldId="356"/>
            <ac:spMk id="14" creationId="{E389E467-7C6A-4D6D-916E-F7EC6DA056D4}"/>
          </ac:spMkLst>
        </pc:spChg>
        <pc:spChg chg="mod">
          <ac:chgData name="Froduald Kabanza" userId="edf393d0-642b-4b9e-8c75-f62133241689" providerId="ADAL" clId="{FD76EFDA-3628-4D21-80C0-A7A4E3F7DB09}" dt="2022-01-13T04:29:22.343" v="952"/>
          <ac:spMkLst>
            <pc:docMk/>
            <pc:sldMk cId="2870221971" sldId="356"/>
            <ac:spMk id="17" creationId="{697198FC-3341-465F-A553-B6D2061FA0C6}"/>
          </ac:spMkLst>
        </pc:spChg>
        <pc:spChg chg="mod">
          <ac:chgData name="Froduald Kabanza" userId="edf393d0-642b-4b9e-8c75-f62133241689" providerId="ADAL" clId="{FD76EFDA-3628-4D21-80C0-A7A4E3F7DB09}" dt="2022-01-13T04:29:22.343" v="952"/>
          <ac:spMkLst>
            <pc:docMk/>
            <pc:sldMk cId="2870221971" sldId="356"/>
            <ac:spMk id="18" creationId="{93D02AAF-B7A2-4707-9E94-C1D4BB2DC563}"/>
          </ac:spMkLst>
        </pc:spChg>
        <pc:grpChg chg="add del mod">
          <ac:chgData name="Froduald Kabanza" userId="edf393d0-642b-4b9e-8c75-f62133241689" providerId="ADAL" clId="{FD76EFDA-3628-4D21-80C0-A7A4E3F7DB09}" dt="2022-01-13T04:29:33.431" v="953"/>
          <ac:grpSpMkLst>
            <pc:docMk/>
            <pc:sldMk cId="2870221971" sldId="356"/>
            <ac:grpSpMk id="10" creationId="{758C92DC-2225-46F7-80B0-CCB27A3B5E36}"/>
          </ac:grpSpMkLst>
        </pc:grpChg>
        <pc:picChg chg="add del">
          <ac:chgData name="Froduald Kabanza" userId="edf393d0-642b-4b9e-8c75-f62133241689" providerId="ADAL" clId="{FD76EFDA-3628-4D21-80C0-A7A4E3F7DB09}" dt="2022-01-13T04:29:49.881" v="966"/>
          <ac:picMkLst>
            <pc:docMk/>
            <pc:sldMk cId="2870221971" sldId="356"/>
            <ac:picMk id="3" creationId="{418479EB-D330-44A2-83BE-3E639C0EA62B}"/>
          </ac:picMkLst>
        </pc:picChg>
        <pc:picChg chg="del">
          <ac:chgData name="Froduald Kabanza" userId="edf393d0-642b-4b9e-8c75-f62133241689" providerId="ADAL" clId="{FD76EFDA-3628-4D21-80C0-A7A4E3F7DB09}" dt="2022-01-13T04:27:27.955" v="907" actId="478"/>
          <ac:picMkLst>
            <pc:docMk/>
            <pc:sldMk cId="2870221971" sldId="356"/>
            <ac:picMk id="7" creationId="{8DD18F12-9C4D-45C5-B7CB-8A940CDA2C1D}"/>
          </ac:picMkLst>
        </pc:picChg>
        <pc:picChg chg="mod">
          <ac:chgData name="Froduald Kabanza" userId="edf393d0-642b-4b9e-8c75-f62133241689" providerId="ADAL" clId="{FD76EFDA-3628-4D21-80C0-A7A4E3F7DB09}" dt="2022-01-13T04:29:22.343" v="952"/>
          <ac:picMkLst>
            <pc:docMk/>
            <pc:sldMk cId="2870221971" sldId="356"/>
            <ac:picMk id="11" creationId="{4FDE5E4E-E034-4658-B5B2-22D0FCCCFDB2}"/>
          </ac:picMkLst>
        </pc:picChg>
        <pc:picChg chg="mod">
          <ac:chgData name="Froduald Kabanza" userId="edf393d0-642b-4b9e-8c75-f62133241689" providerId="ADAL" clId="{FD76EFDA-3628-4D21-80C0-A7A4E3F7DB09}" dt="2022-01-13T04:29:22.343" v="952"/>
          <ac:picMkLst>
            <pc:docMk/>
            <pc:sldMk cId="2870221971" sldId="356"/>
            <ac:picMk id="15" creationId="{46FF80C6-AE39-4A15-9929-B02EBCB62226}"/>
          </ac:picMkLst>
        </pc:picChg>
        <pc:picChg chg="del">
          <ac:chgData name="Froduald Kabanza" userId="edf393d0-642b-4b9e-8c75-f62133241689" providerId="ADAL" clId="{FD76EFDA-3628-4D21-80C0-A7A4E3F7DB09}" dt="2022-01-13T04:27:25.941" v="905" actId="478"/>
          <ac:picMkLst>
            <pc:docMk/>
            <pc:sldMk cId="2870221971" sldId="356"/>
            <ac:picMk id="49" creationId="{1E1DFFBA-C978-426D-9112-E432710C1164}"/>
          </ac:picMkLst>
        </pc:picChg>
        <pc:picChg chg="del">
          <ac:chgData name="Froduald Kabanza" userId="edf393d0-642b-4b9e-8c75-f62133241689" providerId="ADAL" clId="{FD76EFDA-3628-4D21-80C0-A7A4E3F7DB09}" dt="2022-01-13T04:27:27.255" v="906" actId="478"/>
          <ac:picMkLst>
            <pc:docMk/>
            <pc:sldMk cId="2870221971" sldId="356"/>
            <ac:picMk id="50" creationId="{BB6F699E-668A-4A4E-858C-1E9D093A1A07}"/>
          </ac:picMkLst>
        </pc:picChg>
        <pc:picChg chg="del">
          <ac:chgData name="Froduald Kabanza" userId="edf393d0-642b-4b9e-8c75-f62133241689" providerId="ADAL" clId="{FD76EFDA-3628-4D21-80C0-A7A4E3F7DB09}" dt="2022-01-13T04:27:28.694" v="908" actId="478"/>
          <ac:picMkLst>
            <pc:docMk/>
            <pc:sldMk cId="2870221971" sldId="356"/>
            <ac:picMk id="51" creationId="{3933E356-8C85-448B-B532-056F049F7588}"/>
          </ac:picMkLst>
        </pc:picChg>
        <pc:cxnChg chg="mod">
          <ac:chgData name="Froduald Kabanza" userId="edf393d0-642b-4b9e-8c75-f62133241689" providerId="ADAL" clId="{FD76EFDA-3628-4D21-80C0-A7A4E3F7DB09}" dt="2022-01-13T04:29:22.343" v="952"/>
          <ac:cxnSpMkLst>
            <pc:docMk/>
            <pc:sldMk cId="2870221971" sldId="356"/>
            <ac:cxnSpMk id="12" creationId="{7F58065A-119D-4742-9CDC-E185C6D06EF4}"/>
          </ac:cxnSpMkLst>
        </pc:cxnChg>
        <pc:cxnChg chg="mod">
          <ac:chgData name="Froduald Kabanza" userId="edf393d0-642b-4b9e-8c75-f62133241689" providerId="ADAL" clId="{FD76EFDA-3628-4D21-80C0-A7A4E3F7DB09}" dt="2022-01-13T04:29:22.343" v="952"/>
          <ac:cxnSpMkLst>
            <pc:docMk/>
            <pc:sldMk cId="2870221971" sldId="356"/>
            <ac:cxnSpMk id="16" creationId="{7613ABCA-705C-4649-AC5F-B4F9C486159C}"/>
          </ac:cxnSpMkLst>
        </pc:cxnChg>
        <pc:cxnChg chg="mod">
          <ac:chgData name="Froduald Kabanza" userId="edf393d0-642b-4b9e-8c75-f62133241689" providerId="ADAL" clId="{FD76EFDA-3628-4D21-80C0-A7A4E3F7DB09}" dt="2022-01-13T04:29:22.343" v="952"/>
          <ac:cxnSpMkLst>
            <pc:docMk/>
            <pc:sldMk cId="2870221971" sldId="356"/>
            <ac:cxnSpMk id="19" creationId="{C4A51774-7F29-4A5D-A821-49EE0C21341A}"/>
          </ac:cxnSpMkLst>
        </pc:cxnChg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784342540" sldId="404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206014170" sldId="405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264296078" sldId="406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701043497" sldId="407"/>
        </pc:sldMkLst>
      </pc:sldChg>
      <pc:sldChg chg="add">
        <pc:chgData name="Froduald Kabanza" userId="edf393d0-642b-4b9e-8c75-f62133241689" providerId="ADAL" clId="{FD76EFDA-3628-4D21-80C0-A7A4E3F7DB09}" dt="2022-01-14T12:08:17.763" v="2481"/>
        <pc:sldMkLst>
          <pc:docMk/>
          <pc:sldMk cId="1687000245" sldId="496"/>
        </pc:sldMkLst>
      </pc:sldChg>
      <pc:sldChg chg="modSp add del mod">
        <pc:chgData name="Froduald Kabanza" userId="edf393d0-642b-4b9e-8c75-f62133241689" providerId="ADAL" clId="{FD76EFDA-3628-4D21-80C0-A7A4E3F7DB09}" dt="2022-01-13T04:12:31.264" v="640" actId="2696"/>
        <pc:sldMkLst>
          <pc:docMk/>
          <pc:sldMk cId="0" sldId="604"/>
        </pc:sldMkLst>
        <pc:picChg chg="mod">
          <ac:chgData name="Froduald Kabanza" userId="edf393d0-642b-4b9e-8c75-f62133241689" providerId="ADAL" clId="{FD76EFDA-3628-4D21-80C0-A7A4E3F7DB09}" dt="2022-01-13T04:11:54.632" v="628" actId="14100"/>
          <ac:picMkLst>
            <pc:docMk/>
            <pc:sldMk cId="0" sldId="604"/>
            <ac:picMk id="4" creationId="{3D9F415C-9508-4809-B53E-C5DB33255286}"/>
          </ac:picMkLst>
        </pc:picChg>
      </pc:sldChg>
      <pc:sldChg chg="modSp add del mod">
        <pc:chgData name="Froduald Kabanza" userId="edf393d0-642b-4b9e-8c75-f62133241689" providerId="ADAL" clId="{FD76EFDA-3628-4D21-80C0-A7A4E3F7DB09}" dt="2022-01-13T04:16:19.131" v="670" actId="2696"/>
        <pc:sldMkLst>
          <pc:docMk/>
          <pc:sldMk cId="355582475" sldId="4500"/>
        </pc:sldMkLst>
        <pc:spChg chg="mod">
          <ac:chgData name="Froduald Kabanza" userId="edf393d0-642b-4b9e-8c75-f62133241689" providerId="ADAL" clId="{FD76EFDA-3628-4D21-80C0-A7A4E3F7DB09}" dt="2022-01-13T04:16:12.398" v="669" actId="20577"/>
          <ac:spMkLst>
            <pc:docMk/>
            <pc:sldMk cId="355582475" sldId="4500"/>
            <ac:spMk id="2" creationId="{8F599603-8CF4-784C-A3E3-C314F7A83ACF}"/>
          </ac:spMkLst>
        </pc:spChg>
      </pc:sldChg>
      <pc:sldChg chg="add del">
        <pc:chgData name="Froduald Kabanza" userId="edf393d0-642b-4b9e-8c75-f62133241689" providerId="ADAL" clId="{FD76EFDA-3628-4D21-80C0-A7A4E3F7DB09}" dt="2022-01-13T04:16:19.131" v="670" actId="2696"/>
        <pc:sldMkLst>
          <pc:docMk/>
          <pc:sldMk cId="2953967258" sldId="4501"/>
        </pc:sldMkLst>
      </pc:sldChg>
      <pc:sldChg chg="add del">
        <pc:chgData name="Froduald Kabanza" userId="edf393d0-642b-4b9e-8c75-f62133241689" providerId="ADAL" clId="{FD76EFDA-3628-4D21-80C0-A7A4E3F7DB09}" dt="2022-01-13T04:16:19.131" v="670" actId="2696"/>
        <pc:sldMkLst>
          <pc:docMk/>
          <pc:sldMk cId="1015862264" sldId="4502"/>
        </pc:sldMkLst>
      </pc:sldChg>
      <pc:sldChg chg="addSp delSp modSp add del mod modClrScheme chgLayout">
        <pc:chgData name="Froduald Kabanza" userId="edf393d0-642b-4b9e-8c75-f62133241689" providerId="ADAL" clId="{FD76EFDA-3628-4D21-80C0-A7A4E3F7DB09}" dt="2022-01-13T04:31:49.942" v="1024" actId="20577"/>
        <pc:sldMkLst>
          <pc:docMk/>
          <pc:sldMk cId="1649721066" sldId="4507"/>
        </pc:sldMkLst>
        <pc:spChg chg="mod ord">
          <ac:chgData name="Froduald Kabanza" userId="edf393d0-642b-4b9e-8c75-f62133241689" providerId="ADAL" clId="{FD76EFDA-3628-4D21-80C0-A7A4E3F7DB09}" dt="2022-01-13T04:31:49.942" v="1024" actId="20577"/>
          <ac:spMkLst>
            <pc:docMk/>
            <pc:sldMk cId="1649721066" sldId="4507"/>
            <ac:spMk id="2" creationId="{8F599603-8CF4-784C-A3E3-C314F7A83ACF}"/>
          </ac:spMkLst>
        </pc:spChg>
        <pc:spChg chg="add del mod ord">
          <ac:chgData name="Froduald Kabanza" userId="edf393d0-642b-4b9e-8c75-f62133241689" providerId="ADAL" clId="{FD76EFDA-3628-4D21-80C0-A7A4E3F7DB09}" dt="2022-01-13T04:31:35.535" v="975" actId="478"/>
          <ac:spMkLst>
            <pc:docMk/>
            <pc:sldMk cId="1649721066" sldId="4507"/>
            <ac:spMk id="3" creationId="{2957C7CE-E644-46C6-80B7-33551455DEBD}"/>
          </ac:spMkLst>
        </pc:spChg>
      </pc:sldChg>
      <pc:sldChg chg="addSp delSp modSp add del mod modClrScheme chgLayout modNotesTx">
        <pc:chgData name="Froduald Kabanza" userId="edf393d0-642b-4b9e-8c75-f62133241689" providerId="ADAL" clId="{FD76EFDA-3628-4D21-80C0-A7A4E3F7DB09}" dt="2022-01-13T04:49:59.690" v="1420" actId="20577"/>
        <pc:sldMkLst>
          <pc:docMk/>
          <pc:sldMk cId="773646227" sldId="4509"/>
        </pc:sldMkLst>
        <pc:spChg chg="mod ord">
          <ac:chgData name="Froduald Kabanza" userId="edf393d0-642b-4b9e-8c75-f62133241689" providerId="ADAL" clId="{FD76EFDA-3628-4D21-80C0-A7A4E3F7DB09}" dt="2022-01-13T04:33:03.165" v="1128" actId="20577"/>
          <ac:spMkLst>
            <pc:docMk/>
            <pc:sldMk cId="773646227" sldId="4509"/>
            <ac:spMk id="2" creationId="{8F599603-8CF4-784C-A3E3-C314F7A83ACF}"/>
          </ac:spMkLst>
        </pc:spChg>
        <pc:spChg chg="add del mod ord">
          <ac:chgData name="Froduald Kabanza" userId="edf393d0-642b-4b9e-8c75-f62133241689" providerId="ADAL" clId="{FD76EFDA-3628-4D21-80C0-A7A4E3F7DB09}" dt="2022-01-13T04:33:06.815" v="1129" actId="478"/>
          <ac:spMkLst>
            <pc:docMk/>
            <pc:sldMk cId="773646227" sldId="4509"/>
            <ac:spMk id="3" creationId="{575B75FA-3FFF-4268-8E1A-9EDD30F63321}"/>
          </ac:spMkLst>
        </pc:spChg>
      </pc:sldChg>
      <pc:sldChg chg="addSp delSp modSp add del mod modClrScheme delAnim modAnim chgLayout modNotesTx">
        <pc:chgData name="Froduald Kabanza" userId="edf393d0-642b-4b9e-8c75-f62133241689" providerId="ADAL" clId="{FD76EFDA-3628-4D21-80C0-A7A4E3F7DB09}" dt="2022-01-13T13:04:33.733" v="2079" actId="20577"/>
        <pc:sldMkLst>
          <pc:docMk/>
          <pc:sldMk cId="1696488560" sldId="4515"/>
        </pc:sldMkLst>
        <pc:spChg chg="mod ord">
          <ac:chgData name="Froduald Kabanza" userId="edf393d0-642b-4b9e-8c75-f62133241689" providerId="ADAL" clId="{FD76EFDA-3628-4D21-80C0-A7A4E3F7DB09}" dt="2022-01-13T04:32:15.198" v="1083" actId="20577"/>
          <ac:spMkLst>
            <pc:docMk/>
            <pc:sldMk cId="1696488560" sldId="4515"/>
            <ac:spMk id="2" creationId="{8F599603-8CF4-784C-A3E3-C314F7A83ACF}"/>
          </ac:spMkLst>
        </pc:spChg>
        <pc:spChg chg="add del mod ord">
          <ac:chgData name="Froduald Kabanza" userId="edf393d0-642b-4b9e-8c75-f62133241689" providerId="ADAL" clId="{FD76EFDA-3628-4D21-80C0-A7A4E3F7DB09}" dt="2022-01-13T12:54:29.878" v="1945" actId="478"/>
          <ac:spMkLst>
            <pc:docMk/>
            <pc:sldMk cId="1696488560" sldId="4515"/>
            <ac:spMk id="4" creationId="{47109B84-882A-483C-8425-71C9916B6288}"/>
          </ac:spMkLst>
        </pc:spChg>
        <pc:spChg chg="del mod">
          <ac:chgData name="Froduald Kabanza" userId="edf393d0-642b-4b9e-8c75-f62133241689" providerId="ADAL" clId="{FD76EFDA-3628-4D21-80C0-A7A4E3F7DB09}" dt="2022-01-13T12:54:34.350" v="1947" actId="478"/>
          <ac:spMkLst>
            <pc:docMk/>
            <pc:sldMk cId="1696488560" sldId="4515"/>
            <ac:spMk id="25" creationId="{7A75B14F-E77C-4759-9BB0-F1A39600DB76}"/>
          </ac:spMkLst>
        </pc:spChg>
        <pc:spChg chg="mod">
          <ac:chgData name="Froduald Kabanza" userId="edf393d0-642b-4b9e-8c75-f62133241689" providerId="ADAL" clId="{FD76EFDA-3628-4D21-80C0-A7A4E3F7DB09}" dt="2022-01-13T13:04:33.733" v="2079" actId="20577"/>
          <ac:spMkLst>
            <pc:docMk/>
            <pc:sldMk cId="1696488560" sldId="4515"/>
            <ac:spMk id="29" creationId="{640394AC-C550-47D7-8FD5-8409A8FC2180}"/>
          </ac:spMkLst>
        </pc:spChg>
        <pc:spChg chg="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31" creationId="{E06FC1B6-957F-45F5-B7CC-7E32FC94F301}"/>
          </ac:spMkLst>
        </pc:spChg>
        <pc:spChg chg="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32" creationId="{D48EB195-8E85-4787-95B1-50F60494FF9E}"/>
          </ac:spMkLst>
        </pc:spChg>
        <pc:spChg chg="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35" creationId="{FCF0F215-2F75-44B8-A732-898D27B91A16}"/>
          </ac:spMkLst>
        </pc:spChg>
        <pc:spChg chg="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37" creationId="{2B3A6C97-F7AD-4E27-8F17-0E9B826A2809}"/>
          </ac:spMkLst>
        </pc:spChg>
        <pc:spChg chg="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40" creationId="{B6D2FAE3-FF9B-4D50-BBBE-68D7C3BF2519}"/>
          </ac:spMkLst>
        </pc:spChg>
        <pc:spChg chg="add 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41" creationId="{9A93F359-E2C1-4911-83C9-CEE413E4416F}"/>
          </ac:spMkLst>
        </pc:spChg>
        <pc:spChg chg="add 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42" creationId="{DFD4CA09-8E49-4BA4-AD7C-91F5D824E2F2}"/>
          </ac:spMkLst>
        </pc:spChg>
        <pc:spChg chg="del mod">
          <ac:chgData name="Froduald Kabanza" userId="edf393d0-642b-4b9e-8c75-f62133241689" providerId="ADAL" clId="{FD76EFDA-3628-4D21-80C0-A7A4E3F7DB09}" dt="2022-01-13T12:54:34.350" v="1947" actId="478"/>
          <ac:spMkLst>
            <pc:docMk/>
            <pc:sldMk cId="1696488560" sldId="4515"/>
            <ac:spMk id="70" creationId="{A51E2C61-241E-4D34-97B7-D1F8F9812EDF}"/>
          </ac:spMkLst>
        </pc:spChg>
        <pc:grpChg chg="del">
          <ac:chgData name="Froduald Kabanza" userId="edf393d0-642b-4b9e-8c75-f62133241689" providerId="ADAL" clId="{FD76EFDA-3628-4D21-80C0-A7A4E3F7DB09}" dt="2022-01-13T12:54:30.856" v="1946" actId="478"/>
          <ac:grpSpMkLst>
            <pc:docMk/>
            <pc:sldMk cId="1696488560" sldId="4515"/>
            <ac:grpSpMk id="5" creationId="{0B24EB5B-8D28-42C1-9937-9D308AF6C27B}"/>
          </ac:grpSpMkLst>
        </pc:grpChg>
        <pc:grpChg chg="add mod">
          <ac:chgData name="Froduald Kabanza" userId="edf393d0-642b-4b9e-8c75-f62133241689" providerId="ADAL" clId="{FD76EFDA-3628-4D21-80C0-A7A4E3F7DB09}" dt="2022-01-13T12:54:35.502" v="1948"/>
          <ac:grpSpMkLst>
            <pc:docMk/>
            <pc:sldMk cId="1696488560" sldId="4515"/>
            <ac:grpSpMk id="27" creationId="{364A13CF-C3FD-41B2-9A99-16175DEB549B}"/>
          </ac:grpSpMkLst>
        </pc:grpChg>
        <pc:cxnChg chg="mod">
          <ac:chgData name="Froduald Kabanza" userId="edf393d0-642b-4b9e-8c75-f62133241689" providerId="ADAL" clId="{FD76EFDA-3628-4D21-80C0-A7A4E3F7DB09}" dt="2022-01-13T12:54:35.502" v="1948"/>
          <ac:cxnSpMkLst>
            <pc:docMk/>
            <pc:sldMk cId="1696488560" sldId="4515"/>
            <ac:cxnSpMk id="33" creationId="{DD90CFC1-8DBA-4D4E-A93B-CF0C355E7907}"/>
          </ac:cxnSpMkLst>
        </pc:cxnChg>
        <pc:cxnChg chg="mod">
          <ac:chgData name="Froduald Kabanza" userId="edf393d0-642b-4b9e-8c75-f62133241689" providerId="ADAL" clId="{FD76EFDA-3628-4D21-80C0-A7A4E3F7DB09}" dt="2022-01-13T12:54:35.502" v="1948"/>
          <ac:cxnSpMkLst>
            <pc:docMk/>
            <pc:sldMk cId="1696488560" sldId="4515"/>
            <ac:cxnSpMk id="34" creationId="{122D3EC4-B7FF-4817-8D73-366775F4EAA5}"/>
          </ac:cxnSpMkLst>
        </pc:cxnChg>
        <pc:cxnChg chg="mod">
          <ac:chgData name="Froduald Kabanza" userId="edf393d0-642b-4b9e-8c75-f62133241689" providerId="ADAL" clId="{FD76EFDA-3628-4D21-80C0-A7A4E3F7DB09}" dt="2022-01-13T12:54:35.502" v="1948"/>
          <ac:cxnSpMkLst>
            <pc:docMk/>
            <pc:sldMk cId="1696488560" sldId="4515"/>
            <ac:cxnSpMk id="38" creationId="{2350692E-97CB-4C4D-BCA7-BE73DD527ADF}"/>
          </ac:cxnSpMkLst>
        </pc:cxnChg>
        <pc:cxnChg chg="mod">
          <ac:chgData name="Froduald Kabanza" userId="edf393d0-642b-4b9e-8c75-f62133241689" providerId="ADAL" clId="{FD76EFDA-3628-4D21-80C0-A7A4E3F7DB09}" dt="2022-01-13T12:54:30.856" v="1946" actId="478"/>
          <ac:cxnSpMkLst>
            <pc:docMk/>
            <pc:sldMk cId="1696488560" sldId="4515"/>
            <ac:cxnSpMk id="58" creationId="{B7819DE5-9323-4A13-A16C-B16BB4DBF9A4}"/>
          </ac:cxnSpMkLst>
        </pc:cxnChg>
        <pc:cxnChg chg="mod">
          <ac:chgData name="Froduald Kabanza" userId="edf393d0-642b-4b9e-8c75-f62133241689" providerId="ADAL" clId="{FD76EFDA-3628-4D21-80C0-A7A4E3F7DB09}" dt="2022-01-13T12:54:30.856" v="1946" actId="478"/>
          <ac:cxnSpMkLst>
            <pc:docMk/>
            <pc:sldMk cId="1696488560" sldId="4515"/>
            <ac:cxnSpMk id="59" creationId="{6E0B3B6C-19B9-4893-8606-4F6F9A744ABA}"/>
          </ac:cxnSpMkLst>
        </pc:cxnChg>
      </pc:sldChg>
      <pc:sldChg chg="delSp modSp add del mod modClrScheme chgLayout modNotesTx">
        <pc:chgData name="Froduald Kabanza" userId="edf393d0-642b-4b9e-8c75-f62133241689" providerId="ADAL" clId="{FD76EFDA-3628-4D21-80C0-A7A4E3F7DB09}" dt="2022-01-13T04:49:55.442" v="1419" actId="20577"/>
        <pc:sldMkLst>
          <pc:docMk/>
          <pc:sldMk cId="3963301562" sldId="4516"/>
        </pc:sldMkLst>
        <pc:spChg chg="mod ord">
          <ac:chgData name="Froduald Kabanza" userId="edf393d0-642b-4b9e-8c75-f62133241689" providerId="ADAL" clId="{FD76EFDA-3628-4D21-80C0-A7A4E3F7DB09}" dt="2022-01-13T04:33:41.493" v="1197" actId="20577"/>
          <ac:spMkLst>
            <pc:docMk/>
            <pc:sldMk cId="3963301562" sldId="4516"/>
            <ac:spMk id="2" creationId="{8F599603-8CF4-784C-A3E3-C314F7A83ACF}"/>
          </ac:spMkLst>
        </pc:spChg>
        <pc:spChg chg="del mod ord">
          <ac:chgData name="Froduald Kabanza" userId="edf393d0-642b-4b9e-8c75-f62133241689" providerId="ADAL" clId="{FD76EFDA-3628-4D21-80C0-A7A4E3F7DB09}" dt="2022-01-13T04:34:03.740" v="1199" actId="478"/>
          <ac:spMkLst>
            <pc:docMk/>
            <pc:sldMk cId="3963301562" sldId="4516"/>
            <ac:spMk id="9" creationId="{A45F56F9-7899-4904-ACE2-6C7C9B000141}"/>
          </ac:spMkLst>
        </pc:spChg>
      </pc:sldChg>
      <pc:sldChg chg="delSp modSp add del mod modClrScheme chgLayout">
        <pc:chgData name="Froduald Kabanza" userId="edf393d0-642b-4b9e-8c75-f62133241689" providerId="ADAL" clId="{FD76EFDA-3628-4D21-80C0-A7A4E3F7DB09}" dt="2022-01-13T04:42:54.082" v="1345" actId="2696"/>
        <pc:sldMkLst>
          <pc:docMk/>
          <pc:sldMk cId="3935610972" sldId="4517"/>
        </pc:sldMkLst>
        <pc:spChg chg="mod ord">
          <ac:chgData name="Froduald Kabanza" userId="edf393d0-642b-4b9e-8c75-f62133241689" providerId="ADAL" clId="{FD76EFDA-3628-4D21-80C0-A7A4E3F7DB09}" dt="2022-01-13T04:34:07.891" v="1200"/>
          <ac:spMkLst>
            <pc:docMk/>
            <pc:sldMk cId="3935610972" sldId="4517"/>
            <ac:spMk id="2" creationId="{8F599603-8CF4-784C-A3E3-C314F7A83ACF}"/>
          </ac:spMkLst>
        </pc:spChg>
        <pc:spChg chg="mod">
          <ac:chgData name="Froduald Kabanza" userId="edf393d0-642b-4b9e-8c75-f62133241689" providerId="ADAL" clId="{FD76EFDA-3628-4D21-80C0-A7A4E3F7DB09}" dt="2022-01-13T04:42:40.669" v="1344" actId="20577"/>
          <ac:spMkLst>
            <pc:docMk/>
            <pc:sldMk cId="3935610972" sldId="4517"/>
            <ac:spMk id="3" creationId="{E0DBBC5E-D69A-4EA7-A307-DD417E471C90}"/>
          </ac:spMkLst>
        </pc:spChg>
        <pc:spChg chg="del mod ord">
          <ac:chgData name="Froduald Kabanza" userId="edf393d0-642b-4b9e-8c75-f62133241689" providerId="ADAL" clId="{FD76EFDA-3628-4D21-80C0-A7A4E3F7DB09}" dt="2022-01-13T04:34:14.386" v="1202" actId="478"/>
          <ac:spMkLst>
            <pc:docMk/>
            <pc:sldMk cId="3935610972" sldId="4517"/>
            <ac:spMk id="9" creationId="{A45F56F9-7899-4904-ACE2-6C7C9B000141}"/>
          </ac:spMkLst>
        </pc:spChg>
      </pc:sldChg>
      <pc:sldChg chg="addSp delSp modSp add del mod modClrScheme chgLayout modNotesTx">
        <pc:chgData name="Froduald Kabanza" userId="edf393d0-642b-4b9e-8c75-f62133241689" providerId="ADAL" clId="{FD76EFDA-3628-4D21-80C0-A7A4E3F7DB09}" dt="2022-01-13T04:49:49.037" v="1417" actId="20577"/>
        <pc:sldMkLst>
          <pc:docMk/>
          <pc:sldMk cId="513111251" sldId="4518"/>
        </pc:sldMkLst>
        <pc:spChg chg="del mod ord">
          <ac:chgData name="Froduald Kabanza" userId="edf393d0-642b-4b9e-8c75-f62133241689" providerId="ADAL" clId="{FD76EFDA-3628-4D21-80C0-A7A4E3F7DB09}" dt="2022-01-13T04:36:22.521" v="1203" actId="478"/>
          <ac:spMkLst>
            <pc:docMk/>
            <pc:sldMk cId="513111251" sldId="4518"/>
            <ac:spMk id="2" creationId="{8F599603-8CF4-784C-A3E3-C314F7A83ACF}"/>
          </ac:spMkLst>
        </pc:spChg>
        <pc:spChg chg="mod">
          <ac:chgData name="Froduald Kabanza" userId="edf393d0-642b-4b9e-8c75-f62133241689" providerId="ADAL" clId="{FD76EFDA-3628-4D21-80C0-A7A4E3F7DB09}" dt="2022-01-13T04:42:24.472" v="1342" actId="14100"/>
          <ac:spMkLst>
            <pc:docMk/>
            <pc:sldMk cId="513111251" sldId="4518"/>
            <ac:spMk id="3" creationId="{E0DBBC5E-D69A-4EA7-A307-DD417E471C90}"/>
          </ac:spMkLst>
        </pc:spChg>
        <pc:spChg chg="add del mod">
          <ac:chgData name="Froduald Kabanza" userId="edf393d0-642b-4b9e-8c75-f62133241689" providerId="ADAL" clId="{FD76EFDA-3628-4D21-80C0-A7A4E3F7DB09}" dt="2022-01-13T04:36:25.566" v="1204" actId="478"/>
          <ac:spMkLst>
            <pc:docMk/>
            <pc:sldMk cId="513111251" sldId="4518"/>
            <ac:spMk id="4" creationId="{0851A0C0-3BFC-48A0-8607-6B61F8675FDE}"/>
          </ac:spMkLst>
        </pc:spChg>
        <pc:spChg chg="add mod">
          <ac:chgData name="Froduald Kabanza" userId="edf393d0-642b-4b9e-8c75-f62133241689" providerId="ADAL" clId="{FD76EFDA-3628-4D21-80C0-A7A4E3F7DB09}" dt="2022-01-13T04:36:27.031" v="1205"/>
          <ac:spMkLst>
            <pc:docMk/>
            <pc:sldMk cId="513111251" sldId="4518"/>
            <ac:spMk id="7" creationId="{F6FC5CD0-DDB6-45DA-9EE8-1CF51B39DAFD}"/>
          </ac:spMkLst>
        </pc:spChg>
        <pc:spChg chg="del mod ord">
          <ac:chgData name="Froduald Kabanza" userId="edf393d0-642b-4b9e-8c75-f62133241689" providerId="ADAL" clId="{FD76EFDA-3628-4D21-80C0-A7A4E3F7DB09}" dt="2022-01-13T04:36:39.061" v="1207" actId="478"/>
          <ac:spMkLst>
            <pc:docMk/>
            <pc:sldMk cId="513111251" sldId="4518"/>
            <ac:spMk id="9" creationId="{A45F56F9-7899-4904-ACE2-6C7C9B000141}"/>
          </ac:spMkLst>
        </pc:spChg>
      </pc:sldChg>
      <pc:sldChg chg="addSp delSp modSp add del mod modClrScheme chgLayout modNotesTx">
        <pc:chgData name="Froduald Kabanza" userId="edf393d0-642b-4b9e-8c75-f62133241689" providerId="ADAL" clId="{FD76EFDA-3628-4D21-80C0-A7A4E3F7DB09}" dt="2022-01-13T04:49:34.365" v="1414" actId="20577"/>
        <pc:sldMkLst>
          <pc:docMk/>
          <pc:sldMk cId="3897314829" sldId="4519"/>
        </pc:sldMkLst>
        <pc:spChg chg="del mod ord">
          <ac:chgData name="Froduald Kabanza" userId="edf393d0-642b-4b9e-8c75-f62133241689" providerId="ADAL" clId="{FD76EFDA-3628-4D21-80C0-A7A4E3F7DB09}" dt="2022-01-13T04:36:43.105" v="1208" actId="478"/>
          <ac:spMkLst>
            <pc:docMk/>
            <pc:sldMk cId="3897314829" sldId="4519"/>
            <ac:spMk id="2" creationId="{8F599603-8CF4-784C-A3E3-C314F7A83ACF}"/>
          </ac:spMkLst>
        </pc:spChg>
        <pc:spChg chg="mod">
          <ac:chgData name="Froduald Kabanza" userId="edf393d0-642b-4b9e-8c75-f62133241689" providerId="ADAL" clId="{FD76EFDA-3628-4D21-80C0-A7A4E3F7DB09}" dt="2022-01-13T04:42:04.948" v="1337" actId="1076"/>
          <ac:spMkLst>
            <pc:docMk/>
            <pc:sldMk cId="3897314829" sldId="4519"/>
            <ac:spMk id="3" creationId="{E0DBBC5E-D69A-4EA7-A307-DD417E471C90}"/>
          </ac:spMkLst>
        </pc:spChg>
        <pc:spChg chg="add del mod">
          <ac:chgData name="Froduald Kabanza" userId="edf393d0-642b-4b9e-8c75-f62133241689" providerId="ADAL" clId="{FD76EFDA-3628-4D21-80C0-A7A4E3F7DB09}" dt="2022-01-13T04:36:45.183" v="1209" actId="478"/>
          <ac:spMkLst>
            <pc:docMk/>
            <pc:sldMk cId="3897314829" sldId="4519"/>
            <ac:spMk id="4" creationId="{B8868D51-1FB4-40B9-89D9-2555F6DB3739}"/>
          </ac:spMkLst>
        </pc:spChg>
        <pc:spChg chg="add del mod">
          <ac:chgData name="Froduald Kabanza" userId="edf393d0-642b-4b9e-8c75-f62133241689" providerId="ADAL" clId="{FD76EFDA-3628-4D21-80C0-A7A4E3F7DB09}" dt="2022-01-13T04:36:51.197" v="1212" actId="478"/>
          <ac:spMkLst>
            <pc:docMk/>
            <pc:sldMk cId="3897314829" sldId="4519"/>
            <ac:spMk id="5" creationId="{96428FE9-C2B2-4BB5-957D-433BFF3B946E}"/>
          </ac:spMkLst>
        </pc:spChg>
        <pc:spChg chg="add mod">
          <ac:chgData name="Froduald Kabanza" userId="edf393d0-642b-4b9e-8c75-f62133241689" providerId="ADAL" clId="{FD76EFDA-3628-4D21-80C0-A7A4E3F7DB09}" dt="2022-01-13T04:36:46.652" v="1210"/>
          <ac:spMkLst>
            <pc:docMk/>
            <pc:sldMk cId="3897314829" sldId="4519"/>
            <ac:spMk id="7" creationId="{2E3B2E4A-11E2-42A7-8D45-152B3B9FF36C}"/>
          </ac:spMkLst>
        </pc:spChg>
        <pc:spChg chg="del mod ord">
          <ac:chgData name="Froduald Kabanza" userId="edf393d0-642b-4b9e-8c75-f62133241689" providerId="ADAL" clId="{FD76EFDA-3628-4D21-80C0-A7A4E3F7DB09}" dt="2022-01-13T04:36:49.557" v="1211" actId="478"/>
          <ac:spMkLst>
            <pc:docMk/>
            <pc:sldMk cId="3897314829" sldId="4519"/>
            <ac:spMk id="9" creationId="{A45F56F9-7899-4904-ACE2-6C7C9B000141}"/>
          </ac:spMkLst>
        </pc:spChg>
        <pc:picChg chg="mod">
          <ac:chgData name="Froduald Kabanza" userId="edf393d0-642b-4b9e-8c75-f62133241689" providerId="ADAL" clId="{FD76EFDA-3628-4D21-80C0-A7A4E3F7DB09}" dt="2022-01-13T04:42:07.444" v="1338" actId="1076"/>
          <ac:picMkLst>
            <pc:docMk/>
            <pc:sldMk cId="3897314829" sldId="4519"/>
            <ac:picMk id="2050" creationId="{4665AABB-6081-4B42-86D2-EE19A7E0320C}"/>
          </ac:picMkLst>
        </pc:picChg>
      </pc:sldChg>
      <pc:sldChg chg="addSp delSp modSp add del mod modClrScheme chgLayout modNotesTx">
        <pc:chgData name="Froduald Kabanza" userId="edf393d0-642b-4b9e-8c75-f62133241689" providerId="ADAL" clId="{FD76EFDA-3628-4D21-80C0-A7A4E3F7DB09}" dt="2022-01-13T04:49:29.071" v="1412" actId="20577"/>
        <pc:sldMkLst>
          <pc:docMk/>
          <pc:sldMk cId="3057729708" sldId="4520"/>
        </pc:sldMkLst>
        <pc:spChg chg="del mod ord">
          <ac:chgData name="Froduald Kabanza" userId="edf393d0-642b-4b9e-8c75-f62133241689" providerId="ADAL" clId="{FD76EFDA-3628-4D21-80C0-A7A4E3F7DB09}" dt="2022-01-13T04:36:57.582" v="1213" actId="478"/>
          <ac:spMkLst>
            <pc:docMk/>
            <pc:sldMk cId="3057729708" sldId="4520"/>
            <ac:spMk id="2" creationId="{8F599603-8CF4-784C-A3E3-C314F7A83ACF}"/>
          </ac:spMkLst>
        </pc:spChg>
        <pc:spChg chg="mod">
          <ac:chgData name="Froduald Kabanza" userId="edf393d0-642b-4b9e-8c75-f62133241689" providerId="ADAL" clId="{FD76EFDA-3628-4D21-80C0-A7A4E3F7DB09}" dt="2022-01-13T04:41:56.165" v="1335" actId="255"/>
          <ac:spMkLst>
            <pc:docMk/>
            <pc:sldMk cId="3057729708" sldId="4520"/>
            <ac:spMk id="3" creationId="{E0DBBC5E-D69A-4EA7-A307-DD417E471C90}"/>
          </ac:spMkLst>
        </pc:spChg>
        <pc:spChg chg="add del mod">
          <ac:chgData name="Froduald Kabanza" userId="edf393d0-642b-4b9e-8c75-f62133241689" providerId="ADAL" clId="{FD76EFDA-3628-4D21-80C0-A7A4E3F7DB09}" dt="2022-01-13T04:37:00.598" v="1214" actId="478"/>
          <ac:spMkLst>
            <pc:docMk/>
            <pc:sldMk cId="3057729708" sldId="4520"/>
            <ac:spMk id="5" creationId="{3F631407-2762-4CBE-AF97-90D72D6625C4}"/>
          </ac:spMkLst>
        </pc:spChg>
        <pc:spChg chg="add del mod">
          <ac:chgData name="Froduald Kabanza" userId="edf393d0-642b-4b9e-8c75-f62133241689" providerId="ADAL" clId="{FD76EFDA-3628-4D21-80C0-A7A4E3F7DB09}" dt="2022-01-13T04:37:07.108" v="1217" actId="478"/>
          <ac:spMkLst>
            <pc:docMk/>
            <pc:sldMk cId="3057729708" sldId="4520"/>
            <ac:spMk id="6" creationId="{71D6AEA2-BB85-4226-B3C4-89006D7F6645}"/>
          </ac:spMkLst>
        </pc:spChg>
        <pc:spChg chg="add mod">
          <ac:chgData name="Froduald Kabanza" userId="edf393d0-642b-4b9e-8c75-f62133241689" providerId="ADAL" clId="{FD76EFDA-3628-4D21-80C0-A7A4E3F7DB09}" dt="2022-01-13T04:37:02.073" v="1215"/>
          <ac:spMkLst>
            <pc:docMk/>
            <pc:sldMk cId="3057729708" sldId="4520"/>
            <ac:spMk id="8" creationId="{B2142BD5-56F3-4D7D-9761-F43145EAB55F}"/>
          </ac:spMkLst>
        </pc:spChg>
        <pc:spChg chg="del mod ord">
          <ac:chgData name="Froduald Kabanza" userId="edf393d0-642b-4b9e-8c75-f62133241689" providerId="ADAL" clId="{FD76EFDA-3628-4D21-80C0-A7A4E3F7DB09}" dt="2022-01-13T04:37:05.033" v="1216" actId="478"/>
          <ac:spMkLst>
            <pc:docMk/>
            <pc:sldMk cId="3057729708" sldId="4520"/>
            <ac:spMk id="9" creationId="{A45F56F9-7899-4904-ACE2-6C7C9B000141}"/>
          </ac:spMkLst>
        </pc:spChg>
      </pc:sldChg>
      <pc:sldChg chg="addSp delSp modSp add del mod modClrScheme chgLayout modNotesTx">
        <pc:chgData name="Froduald Kabanza" userId="edf393d0-642b-4b9e-8c75-f62133241689" providerId="ADAL" clId="{FD76EFDA-3628-4D21-80C0-A7A4E3F7DB09}" dt="2022-01-13T04:49:23.569" v="1410" actId="20577"/>
        <pc:sldMkLst>
          <pc:docMk/>
          <pc:sldMk cId="3667664881" sldId="4522"/>
        </pc:sldMkLst>
        <pc:spChg chg="del mod ord">
          <ac:chgData name="Froduald Kabanza" userId="edf393d0-642b-4b9e-8c75-f62133241689" providerId="ADAL" clId="{FD76EFDA-3628-4D21-80C0-A7A4E3F7DB09}" dt="2022-01-13T04:37:12.173" v="1218" actId="478"/>
          <ac:spMkLst>
            <pc:docMk/>
            <pc:sldMk cId="3667664881" sldId="4522"/>
            <ac:spMk id="2" creationId="{8F599603-8CF4-784C-A3E3-C314F7A83ACF}"/>
          </ac:spMkLst>
        </pc:spChg>
        <pc:spChg chg="mod">
          <ac:chgData name="Froduald Kabanza" userId="edf393d0-642b-4b9e-8c75-f62133241689" providerId="ADAL" clId="{FD76EFDA-3628-4D21-80C0-A7A4E3F7DB09}" dt="2022-01-13T04:41:45.831" v="1333" actId="255"/>
          <ac:spMkLst>
            <pc:docMk/>
            <pc:sldMk cId="3667664881" sldId="4522"/>
            <ac:spMk id="3" creationId="{E0DBBC5E-D69A-4EA7-A307-DD417E471C90}"/>
          </ac:spMkLst>
        </pc:spChg>
        <pc:spChg chg="add del mod">
          <ac:chgData name="Froduald Kabanza" userId="edf393d0-642b-4b9e-8c75-f62133241689" providerId="ADAL" clId="{FD76EFDA-3628-4D21-80C0-A7A4E3F7DB09}" dt="2022-01-13T04:37:14.245" v="1219" actId="478"/>
          <ac:spMkLst>
            <pc:docMk/>
            <pc:sldMk cId="3667664881" sldId="4522"/>
            <ac:spMk id="4" creationId="{3E97581D-F3F2-4D0E-B9E7-7E750E3CB204}"/>
          </ac:spMkLst>
        </pc:spChg>
        <pc:spChg chg="add del mod">
          <ac:chgData name="Froduald Kabanza" userId="edf393d0-642b-4b9e-8c75-f62133241689" providerId="ADAL" clId="{FD76EFDA-3628-4D21-80C0-A7A4E3F7DB09}" dt="2022-01-13T04:37:17.788" v="1221" actId="478"/>
          <ac:spMkLst>
            <pc:docMk/>
            <pc:sldMk cId="3667664881" sldId="4522"/>
            <ac:spMk id="5" creationId="{29B339FD-B8E0-411C-9A7E-FD880F34F15B}"/>
          </ac:spMkLst>
        </pc:spChg>
        <pc:spChg chg="add mod">
          <ac:chgData name="Froduald Kabanza" userId="edf393d0-642b-4b9e-8c75-f62133241689" providerId="ADAL" clId="{FD76EFDA-3628-4D21-80C0-A7A4E3F7DB09}" dt="2022-01-13T04:37:19.599" v="1222"/>
          <ac:spMkLst>
            <pc:docMk/>
            <pc:sldMk cId="3667664881" sldId="4522"/>
            <ac:spMk id="8" creationId="{37377440-0986-4FF3-9EEB-C79BC65ACD30}"/>
          </ac:spMkLst>
        </pc:spChg>
        <pc:spChg chg="del mod ord">
          <ac:chgData name="Froduald Kabanza" userId="edf393d0-642b-4b9e-8c75-f62133241689" providerId="ADAL" clId="{FD76EFDA-3628-4D21-80C0-A7A4E3F7DB09}" dt="2022-01-13T04:37:16.244" v="1220" actId="478"/>
          <ac:spMkLst>
            <pc:docMk/>
            <pc:sldMk cId="3667664881" sldId="4522"/>
            <ac:spMk id="9" creationId="{A45F56F9-7899-4904-ACE2-6C7C9B000141}"/>
          </ac:spMkLst>
        </pc:spChg>
      </pc:sldChg>
      <pc:sldChg chg="addSp delSp modSp add del mod modClrScheme chgLayout">
        <pc:chgData name="Froduald Kabanza" userId="edf393d0-642b-4b9e-8c75-f62133241689" providerId="ADAL" clId="{FD76EFDA-3628-4D21-80C0-A7A4E3F7DB09}" dt="2022-01-13T04:43:30.897" v="1347" actId="2696"/>
        <pc:sldMkLst>
          <pc:docMk/>
          <pc:sldMk cId="2724262437" sldId="4523"/>
        </pc:sldMkLst>
        <pc:spChg chg="del mod ord">
          <ac:chgData name="Froduald Kabanza" userId="edf393d0-642b-4b9e-8c75-f62133241689" providerId="ADAL" clId="{FD76EFDA-3628-4D21-80C0-A7A4E3F7DB09}" dt="2022-01-13T04:37:28.672" v="1223" actId="478"/>
          <ac:spMkLst>
            <pc:docMk/>
            <pc:sldMk cId="2724262437" sldId="4523"/>
            <ac:spMk id="2" creationId="{8F599603-8CF4-784C-A3E3-C314F7A83ACF}"/>
          </ac:spMkLst>
        </pc:spChg>
        <pc:spChg chg="add del mod">
          <ac:chgData name="Froduald Kabanza" userId="edf393d0-642b-4b9e-8c75-f62133241689" providerId="ADAL" clId="{FD76EFDA-3628-4D21-80C0-A7A4E3F7DB09}" dt="2022-01-13T04:37:29.876" v="1224" actId="478"/>
          <ac:spMkLst>
            <pc:docMk/>
            <pc:sldMk cId="2724262437" sldId="4523"/>
            <ac:spMk id="3" creationId="{AB1DBC54-5860-4406-B936-E8F301D27DBA}"/>
          </ac:spMkLst>
        </pc:spChg>
        <pc:spChg chg="add del mod">
          <ac:chgData name="Froduald Kabanza" userId="edf393d0-642b-4b9e-8c75-f62133241689" providerId="ADAL" clId="{FD76EFDA-3628-4D21-80C0-A7A4E3F7DB09}" dt="2022-01-13T04:37:37.222" v="1227" actId="478"/>
          <ac:spMkLst>
            <pc:docMk/>
            <pc:sldMk cId="2724262437" sldId="4523"/>
            <ac:spMk id="4" creationId="{FAF27148-5B0D-4E79-ADB8-264DABBE463A}"/>
          </ac:spMkLst>
        </pc:spChg>
        <pc:spChg chg="mod">
          <ac:chgData name="Froduald Kabanza" userId="edf393d0-642b-4b9e-8c75-f62133241689" providerId="ADAL" clId="{FD76EFDA-3628-4D21-80C0-A7A4E3F7DB09}" dt="2022-01-13T04:41:32.676" v="1329" actId="14100"/>
          <ac:spMkLst>
            <pc:docMk/>
            <pc:sldMk cId="2724262437" sldId="4523"/>
            <ac:spMk id="8" creationId="{596E5382-6375-47C0-99D2-1139D051FB9C}"/>
          </ac:spMkLst>
        </pc:spChg>
        <pc:spChg chg="del mod ord">
          <ac:chgData name="Froduald Kabanza" userId="edf393d0-642b-4b9e-8c75-f62133241689" providerId="ADAL" clId="{FD76EFDA-3628-4D21-80C0-A7A4E3F7DB09}" dt="2022-01-13T04:37:34.443" v="1226" actId="478"/>
          <ac:spMkLst>
            <pc:docMk/>
            <pc:sldMk cId="2724262437" sldId="4523"/>
            <ac:spMk id="9" creationId="{A45F56F9-7899-4904-ACE2-6C7C9B000141}"/>
          </ac:spMkLst>
        </pc:spChg>
        <pc:spChg chg="add mod">
          <ac:chgData name="Froduald Kabanza" userId="edf393d0-642b-4b9e-8c75-f62133241689" providerId="ADAL" clId="{FD76EFDA-3628-4D21-80C0-A7A4E3F7DB09}" dt="2022-01-13T04:37:31.260" v="1225"/>
          <ac:spMkLst>
            <pc:docMk/>
            <pc:sldMk cId="2724262437" sldId="4523"/>
            <ac:spMk id="10" creationId="{10E6B8AD-277A-464E-9BCE-900A1FF59F32}"/>
          </ac:spMkLst>
        </pc:spChg>
      </pc:sldChg>
      <pc:sldChg chg="modSp add mod modNotesTx">
        <pc:chgData name="Froduald Kabanza" userId="edf393d0-642b-4b9e-8c75-f62133241689" providerId="ADAL" clId="{FD76EFDA-3628-4D21-80C0-A7A4E3F7DB09}" dt="2022-01-13T23:53:48.851" v="2207" actId="20577"/>
        <pc:sldMkLst>
          <pc:docMk/>
          <pc:sldMk cId="2774597851" sldId="4524"/>
        </pc:sldMkLst>
        <pc:spChg chg="mod">
          <ac:chgData name="Froduald Kabanza" userId="edf393d0-642b-4b9e-8c75-f62133241689" providerId="ADAL" clId="{FD76EFDA-3628-4D21-80C0-A7A4E3F7DB09}" dt="2022-01-13T23:53:48.851" v="2207" actId="20577"/>
          <ac:spMkLst>
            <pc:docMk/>
            <pc:sldMk cId="2774597851" sldId="4524"/>
            <ac:spMk id="8" creationId="{596E5382-6375-47C0-99D2-1139D051FB9C}"/>
          </ac:spMkLst>
        </pc:spChg>
      </pc:sldChg>
      <pc:sldChg chg="addSp delSp modSp add mod modNotesTx">
        <pc:chgData name="Froduald Kabanza" userId="edf393d0-642b-4b9e-8c75-f62133241689" providerId="ADAL" clId="{FD76EFDA-3628-4D21-80C0-A7A4E3F7DB09}" dt="2022-01-13T05:09:00.310" v="1491" actId="20577"/>
        <pc:sldMkLst>
          <pc:docMk/>
          <pc:sldMk cId="1346268480" sldId="4525"/>
        </pc:sldMkLst>
        <pc:spChg chg="del">
          <ac:chgData name="Froduald Kabanza" userId="edf393d0-642b-4b9e-8c75-f62133241689" providerId="ADAL" clId="{FD76EFDA-3628-4D21-80C0-A7A4E3F7DB09}" dt="2022-01-13T04:39:26.556" v="1301" actId="478"/>
          <ac:spMkLst>
            <pc:docMk/>
            <pc:sldMk cId="1346268480" sldId="4525"/>
            <ac:spMk id="7" creationId="{2073DEC7-5B3F-4572-97C7-17A264A9DDE8}"/>
          </ac:spMkLst>
        </pc:spChg>
        <pc:spChg chg="mod">
          <ac:chgData name="Froduald Kabanza" userId="edf393d0-642b-4b9e-8c75-f62133241689" providerId="ADAL" clId="{FD76EFDA-3628-4D21-80C0-A7A4E3F7DB09}" dt="2022-01-13T05:07:34.309" v="1430" actId="1076"/>
          <ac:spMkLst>
            <pc:docMk/>
            <pc:sldMk cId="1346268480" sldId="4525"/>
            <ac:spMk id="8" creationId="{596E5382-6375-47C0-99D2-1139D051FB9C}"/>
          </ac:spMkLst>
        </pc:spChg>
        <pc:spChg chg="add mod">
          <ac:chgData name="Froduald Kabanza" userId="edf393d0-642b-4b9e-8c75-f62133241689" providerId="ADAL" clId="{FD76EFDA-3628-4D21-80C0-A7A4E3F7DB09}" dt="2022-01-13T05:08:42.692" v="1490" actId="20577"/>
          <ac:spMkLst>
            <pc:docMk/>
            <pc:sldMk cId="1346268480" sldId="4525"/>
            <ac:spMk id="9" creationId="{7AE20D6C-519C-4E42-9600-2A14EFF06C9C}"/>
          </ac:spMkLst>
        </pc:spChg>
        <pc:spChg chg="mod">
          <ac:chgData name="Froduald Kabanza" userId="edf393d0-642b-4b9e-8c75-f62133241689" providerId="ADAL" clId="{FD76EFDA-3628-4D21-80C0-A7A4E3F7DB09}" dt="2022-01-13T04:40:20.413" v="1317"/>
          <ac:spMkLst>
            <pc:docMk/>
            <pc:sldMk cId="1346268480" sldId="4525"/>
            <ac:spMk id="13" creationId="{544D7968-592F-4CA1-9115-0BFDA503550D}"/>
          </ac:spMkLst>
        </pc:spChg>
        <pc:spChg chg="mod">
          <ac:chgData name="Froduald Kabanza" userId="edf393d0-642b-4b9e-8c75-f62133241689" providerId="ADAL" clId="{FD76EFDA-3628-4D21-80C0-A7A4E3F7DB09}" dt="2022-01-13T04:40:20.413" v="1317"/>
          <ac:spMkLst>
            <pc:docMk/>
            <pc:sldMk cId="1346268480" sldId="4525"/>
            <ac:spMk id="14" creationId="{F566B6C0-7216-4A59-9A06-84E4A9863DD6}"/>
          </ac:spMkLst>
        </pc:spChg>
        <pc:grpChg chg="add del mod">
          <ac:chgData name="Froduald Kabanza" userId="edf393d0-642b-4b9e-8c75-f62133241689" providerId="ADAL" clId="{FD76EFDA-3628-4D21-80C0-A7A4E3F7DB09}" dt="2022-01-13T05:07:47.719" v="1432" actId="478"/>
          <ac:grpSpMkLst>
            <pc:docMk/>
            <pc:sldMk cId="1346268480" sldId="4525"/>
            <ac:grpSpMk id="11" creationId="{8C51394D-1619-49B6-B3F5-64C9D241CAD4}"/>
          </ac:grpSpMkLst>
        </pc:grpChg>
        <pc:picChg chg="del">
          <ac:chgData name="Froduald Kabanza" userId="edf393d0-642b-4b9e-8c75-f62133241689" providerId="ADAL" clId="{FD76EFDA-3628-4D21-80C0-A7A4E3F7DB09}" dt="2022-01-13T04:39:24.513" v="1300" actId="478"/>
          <ac:picMkLst>
            <pc:docMk/>
            <pc:sldMk cId="1346268480" sldId="4525"/>
            <ac:picMk id="6" creationId="{AC5E7B7D-E189-4B17-84A4-511263C6E5FD}"/>
          </ac:picMkLst>
        </pc:picChg>
        <pc:picChg chg="mod">
          <ac:chgData name="Froduald Kabanza" userId="edf393d0-642b-4b9e-8c75-f62133241689" providerId="ADAL" clId="{FD76EFDA-3628-4D21-80C0-A7A4E3F7DB09}" dt="2022-01-13T04:40:20.413" v="1317"/>
          <ac:picMkLst>
            <pc:docMk/>
            <pc:sldMk cId="1346268480" sldId="4525"/>
            <ac:picMk id="12" creationId="{4D47A585-A130-47DA-8FA6-315B1D4373BB}"/>
          </ac:picMkLst>
        </pc:picChg>
        <pc:picChg chg="add del mod">
          <ac:chgData name="Froduald Kabanza" userId="edf393d0-642b-4b9e-8c75-f62133241689" providerId="ADAL" clId="{FD76EFDA-3628-4D21-80C0-A7A4E3F7DB09}" dt="2022-01-13T05:07:45.396" v="1431" actId="478"/>
          <ac:picMkLst>
            <pc:docMk/>
            <pc:sldMk cId="1346268480" sldId="4525"/>
            <ac:picMk id="15" creationId="{CF1A84F7-1839-4208-9C1C-027F16364C2E}"/>
          </ac:picMkLst>
        </pc:picChg>
      </pc:sldChg>
      <pc:sldChg chg="addSp delSp modSp add mod modNotesTx">
        <pc:chgData name="Froduald Kabanza" userId="edf393d0-642b-4b9e-8c75-f62133241689" providerId="ADAL" clId="{FD76EFDA-3628-4D21-80C0-A7A4E3F7DB09}" dt="2022-01-13T23:57:07.083" v="2256"/>
        <pc:sldMkLst>
          <pc:docMk/>
          <pc:sldMk cId="3961813144" sldId="4526"/>
        </pc:sldMkLst>
        <pc:spChg chg="add mod">
          <ac:chgData name="Froduald Kabanza" userId="edf393d0-642b-4b9e-8c75-f62133241689" providerId="ADAL" clId="{FD76EFDA-3628-4D21-80C0-A7A4E3F7DB09}" dt="2022-01-13T23:56:57.301" v="2254" actId="1076"/>
          <ac:spMkLst>
            <pc:docMk/>
            <pc:sldMk cId="3961813144" sldId="4526"/>
            <ac:spMk id="5" creationId="{C4EBF031-2909-418E-9DCE-862ACA4E9F08}"/>
          </ac:spMkLst>
        </pc:spChg>
        <pc:spChg chg="del">
          <ac:chgData name="Froduald Kabanza" userId="edf393d0-642b-4b9e-8c75-f62133241689" providerId="ADAL" clId="{FD76EFDA-3628-4D21-80C0-A7A4E3F7DB09}" dt="2022-01-13T04:43:49.968" v="1349" actId="478"/>
          <ac:spMkLst>
            <pc:docMk/>
            <pc:sldMk cId="3961813144" sldId="4526"/>
            <ac:spMk id="7" creationId="{2073DEC7-5B3F-4572-97C7-17A264A9DDE8}"/>
          </ac:spMkLst>
        </pc:spChg>
        <pc:spChg chg="mod">
          <ac:chgData name="Froduald Kabanza" userId="edf393d0-642b-4b9e-8c75-f62133241689" providerId="ADAL" clId="{FD76EFDA-3628-4D21-80C0-A7A4E3F7DB09}" dt="2022-01-13T23:54:12.772" v="2213" actId="14100"/>
          <ac:spMkLst>
            <pc:docMk/>
            <pc:sldMk cId="3961813144" sldId="4526"/>
            <ac:spMk id="8" creationId="{596E5382-6375-47C0-99D2-1139D051FB9C}"/>
          </ac:spMkLst>
        </pc:spChg>
        <pc:picChg chg="add del mod">
          <ac:chgData name="Froduald Kabanza" userId="edf393d0-642b-4b9e-8c75-f62133241689" providerId="ADAL" clId="{FD76EFDA-3628-4D21-80C0-A7A4E3F7DB09}" dt="2022-01-13T23:53:28.269" v="2204" actId="478"/>
          <ac:picMkLst>
            <pc:docMk/>
            <pc:sldMk cId="3961813144" sldId="4526"/>
            <ac:picMk id="3" creationId="{E1071DFB-865A-4556-9C97-389E5113116D}"/>
          </ac:picMkLst>
        </pc:picChg>
        <pc:picChg chg="add mod">
          <ac:chgData name="Froduald Kabanza" userId="edf393d0-642b-4b9e-8c75-f62133241689" providerId="ADAL" clId="{FD76EFDA-3628-4D21-80C0-A7A4E3F7DB09}" dt="2022-01-13T23:57:04.325" v="2255" actId="1076"/>
          <ac:picMkLst>
            <pc:docMk/>
            <pc:sldMk cId="3961813144" sldId="4526"/>
            <ac:picMk id="4" creationId="{768AA135-00A6-49C9-BF10-92C741C705A6}"/>
          </ac:picMkLst>
        </pc:picChg>
        <pc:picChg chg="del">
          <ac:chgData name="Froduald Kabanza" userId="edf393d0-642b-4b9e-8c75-f62133241689" providerId="ADAL" clId="{FD76EFDA-3628-4D21-80C0-A7A4E3F7DB09}" dt="2022-01-13T04:43:47.822" v="1348" actId="478"/>
          <ac:picMkLst>
            <pc:docMk/>
            <pc:sldMk cId="3961813144" sldId="4526"/>
            <ac:picMk id="6" creationId="{AC5E7B7D-E189-4B17-84A4-511263C6E5FD}"/>
          </ac:picMkLst>
        </pc:picChg>
        <pc:picChg chg="add del mod">
          <ac:chgData name="Froduald Kabanza" userId="edf393d0-642b-4b9e-8c75-f62133241689" providerId="ADAL" clId="{FD76EFDA-3628-4D21-80C0-A7A4E3F7DB09}" dt="2022-01-13T04:48:35.624" v="1396" actId="478"/>
          <ac:picMkLst>
            <pc:docMk/>
            <pc:sldMk cId="3961813144" sldId="4526"/>
            <ac:picMk id="1026" creationId="{3D86103C-FDD5-4BA5-A6C1-A147F4278B0F}"/>
          </ac:picMkLst>
        </pc:picChg>
      </pc:sldChg>
      <pc:sldChg chg="addSp delSp modSp add mod addAnim delAnim modAnim modNotesTx">
        <pc:chgData name="Froduald Kabanza" userId="edf393d0-642b-4b9e-8c75-f62133241689" providerId="ADAL" clId="{FD76EFDA-3628-4D21-80C0-A7A4E3F7DB09}" dt="2022-01-13T13:04:17.259" v="2077" actId="478"/>
        <pc:sldMkLst>
          <pc:docMk/>
          <pc:sldMk cId="2973499226" sldId="4527"/>
        </pc:sldMkLst>
        <pc:spChg chg="mod">
          <ac:chgData name="Froduald Kabanza" userId="edf393d0-642b-4b9e-8c75-f62133241689" providerId="ADAL" clId="{FD76EFDA-3628-4D21-80C0-A7A4E3F7DB09}" dt="2022-01-13T12:52:51.400" v="1903" actId="20577"/>
          <ac:spMkLst>
            <pc:docMk/>
            <pc:sldMk cId="2973499226" sldId="4527"/>
            <ac:spMk id="2" creationId="{8F599603-8CF4-784C-A3E3-C314F7A83ACF}"/>
          </ac:spMkLst>
        </pc:spChg>
        <pc:spChg chg="del">
          <ac:chgData name="Froduald Kabanza" userId="edf393d0-642b-4b9e-8c75-f62133241689" providerId="ADAL" clId="{FD76EFDA-3628-4D21-80C0-A7A4E3F7DB09}" dt="2022-01-13T12:53:05.233" v="1904" actId="478"/>
          <ac:spMkLst>
            <pc:docMk/>
            <pc:sldMk cId="2973499226" sldId="4527"/>
            <ac:spMk id="4" creationId="{47109B84-882A-483C-8425-71C9916B6288}"/>
          </ac:spMkLst>
        </pc:spChg>
        <pc:spChg chg="add mod">
          <ac:chgData name="Froduald Kabanza" userId="edf393d0-642b-4b9e-8c75-f62133241689" providerId="ADAL" clId="{FD76EFDA-3628-4D21-80C0-A7A4E3F7DB09}" dt="2022-01-13T13:01:07.443" v="2040" actId="1076"/>
          <ac:spMkLst>
            <pc:docMk/>
            <pc:sldMk cId="2973499226" sldId="4527"/>
            <ac:spMk id="8" creationId="{64594171-29BD-4DFD-9C03-A806A7903B96}"/>
          </ac:spMkLst>
        </pc:spChg>
        <pc:spChg chg="add del mod">
          <ac:chgData name="Froduald Kabanza" userId="edf393d0-642b-4b9e-8c75-f62133241689" providerId="ADAL" clId="{FD76EFDA-3628-4D21-80C0-A7A4E3F7DB09}" dt="2022-01-13T12:56:21.044" v="1972" actId="478"/>
          <ac:spMkLst>
            <pc:docMk/>
            <pc:sldMk cId="2973499226" sldId="4527"/>
            <ac:spMk id="25" creationId="{7A75B14F-E77C-4759-9BB0-F1A39600DB76}"/>
          </ac:spMkLst>
        </pc:spChg>
        <pc:spChg chg="add del mod">
          <ac:chgData name="Froduald Kabanza" userId="edf393d0-642b-4b9e-8c75-f62133241689" providerId="ADAL" clId="{FD76EFDA-3628-4D21-80C0-A7A4E3F7DB09}" dt="2022-01-13T12:55:29.684" v="1956"/>
          <ac:spMkLst>
            <pc:docMk/>
            <pc:sldMk cId="2973499226" sldId="4527"/>
            <ac:spMk id="29" creationId="{56369544-57BF-437E-8DAC-55E09E103424}"/>
          </ac:spMkLst>
        </pc:spChg>
        <pc:spChg chg="add mod">
          <ac:chgData name="Froduald Kabanza" userId="edf393d0-642b-4b9e-8c75-f62133241689" providerId="ADAL" clId="{FD76EFDA-3628-4D21-80C0-A7A4E3F7DB09}" dt="2022-01-13T12:58:38.262" v="1996" actId="1076"/>
          <ac:spMkLst>
            <pc:docMk/>
            <pc:sldMk cId="2973499226" sldId="4527"/>
            <ac:spMk id="31" creationId="{339A22AE-6C58-443C-8AA5-9A83E8BAD8A4}"/>
          </ac:spMkLst>
        </pc:spChg>
        <pc:spChg chg="add mod">
          <ac:chgData name="Froduald Kabanza" userId="edf393d0-642b-4b9e-8c75-f62133241689" providerId="ADAL" clId="{FD76EFDA-3628-4D21-80C0-A7A4E3F7DB09}" dt="2022-01-13T13:01:22.095" v="2049" actId="20577"/>
          <ac:spMkLst>
            <pc:docMk/>
            <pc:sldMk cId="2973499226" sldId="4527"/>
            <ac:spMk id="33" creationId="{CBDFC508-C265-4C91-A42B-3F3C29D0CED2}"/>
          </ac:spMkLst>
        </pc:spChg>
        <pc:spChg chg="add mod">
          <ac:chgData name="Froduald Kabanza" userId="edf393d0-642b-4b9e-8c75-f62133241689" providerId="ADAL" clId="{FD76EFDA-3628-4D21-80C0-A7A4E3F7DB09}" dt="2022-01-13T13:01:23.733" v="2050" actId="20577"/>
          <ac:spMkLst>
            <pc:docMk/>
            <pc:sldMk cId="2973499226" sldId="4527"/>
            <ac:spMk id="34" creationId="{11667908-4DFF-4EA9-93E5-1FA7FD806448}"/>
          </ac:spMkLst>
        </pc:spChg>
        <pc:spChg chg="add mod">
          <ac:chgData name="Froduald Kabanza" userId="edf393d0-642b-4b9e-8c75-f62133241689" providerId="ADAL" clId="{FD76EFDA-3628-4D21-80C0-A7A4E3F7DB09}" dt="2022-01-13T13:01:29.113" v="2053" actId="1076"/>
          <ac:spMkLst>
            <pc:docMk/>
            <pc:sldMk cId="2973499226" sldId="4527"/>
            <ac:spMk id="35" creationId="{0E93306D-505D-4478-B912-E4AE1DA27E7C}"/>
          </ac:spMkLst>
        </pc:spChg>
        <pc:spChg chg="add mod">
          <ac:chgData name="Froduald Kabanza" userId="edf393d0-642b-4b9e-8c75-f62133241689" providerId="ADAL" clId="{FD76EFDA-3628-4D21-80C0-A7A4E3F7DB09}" dt="2022-01-13T13:02:41.512" v="2068" actId="1076"/>
          <ac:spMkLst>
            <pc:docMk/>
            <pc:sldMk cId="2973499226" sldId="4527"/>
            <ac:spMk id="40" creationId="{3B32E83B-C7CB-4F68-A82B-A235ADBE5649}"/>
          </ac:spMkLst>
        </pc:spChg>
        <pc:spChg chg="add mod">
          <ac:chgData name="Froduald Kabanza" userId="edf393d0-642b-4b9e-8c75-f62133241689" providerId="ADAL" clId="{FD76EFDA-3628-4D21-80C0-A7A4E3F7DB09}" dt="2022-01-13T13:02:50.524" v="2071" actId="20577"/>
          <ac:spMkLst>
            <pc:docMk/>
            <pc:sldMk cId="2973499226" sldId="4527"/>
            <ac:spMk id="41" creationId="{4815B95A-8F87-4C61-AE85-3C0A27FD2C16}"/>
          </ac:spMkLst>
        </pc:spChg>
        <pc:spChg chg="mod">
          <ac:chgData name="Froduald Kabanza" userId="edf393d0-642b-4b9e-8c75-f62133241689" providerId="ADAL" clId="{FD76EFDA-3628-4D21-80C0-A7A4E3F7DB09}" dt="2022-01-13T13:03:42.483" v="2075" actId="20577"/>
          <ac:spMkLst>
            <pc:docMk/>
            <pc:sldMk cId="2973499226" sldId="4527"/>
            <ac:spMk id="52" creationId="{8D7F5844-8F91-405F-A264-3AF459015D32}"/>
          </ac:spMkLst>
        </pc:spChg>
        <pc:spChg chg="add del">
          <ac:chgData name="Froduald Kabanza" userId="edf393d0-642b-4b9e-8c75-f62133241689" providerId="ADAL" clId="{FD76EFDA-3628-4D21-80C0-A7A4E3F7DB09}" dt="2022-01-13T13:04:17.259" v="2077" actId="478"/>
          <ac:spMkLst>
            <pc:docMk/>
            <pc:sldMk cId="2973499226" sldId="4527"/>
            <ac:spMk id="54" creationId="{A1A19F27-3806-444D-942E-DD4CFF63595A}"/>
          </ac:spMkLst>
        </pc:spChg>
        <pc:spChg chg="mod">
          <ac:chgData name="Froduald Kabanza" userId="edf393d0-642b-4b9e-8c75-f62133241689" providerId="ADAL" clId="{FD76EFDA-3628-4D21-80C0-A7A4E3F7DB09}" dt="2022-01-13T12:54:03.800" v="1913" actId="947"/>
          <ac:spMkLst>
            <pc:docMk/>
            <pc:sldMk cId="2973499226" sldId="4527"/>
            <ac:spMk id="68" creationId="{BCF37A52-89DB-4F7E-8BB7-879B61970CFA}"/>
          </ac:spMkLst>
        </pc:spChg>
        <pc:spChg chg="mod ord">
          <ac:chgData name="Froduald Kabanza" userId="edf393d0-642b-4b9e-8c75-f62133241689" providerId="ADAL" clId="{FD76EFDA-3628-4D21-80C0-A7A4E3F7DB09}" dt="2022-01-13T12:58:41.761" v="1997" actId="1076"/>
          <ac:spMkLst>
            <pc:docMk/>
            <pc:sldMk cId="2973499226" sldId="4527"/>
            <ac:spMk id="70" creationId="{A51E2C61-241E-4D34-97B7-D1F8F9812EDF}"/>
          </ac:spMkLst>
        </pc:spChg>
        <pc:grpChg chg="del">
          <ac:chgData name="Froduald Kabanza" userId="edf393d0-642b-4b9e-8c75-f62133241689" providerId="ADAL" clId="{FD76EFDA-3628-4D21-80C0-A7A4E3F7DB09}" dt="2022-01-13T12:53:06.606" v="1905" actId="478"/>
          <ac:grpSpMkLst>
            <pc:docMk/>
            <pc:sldMk cId="2973499226" sldId="4527"/>
            <ac:grpSpMk id="3" creationId="{1120F811-D48D-4905-B4CC-43A42480B174}"/>
          </ac:grpSpMkLst>
        </pc:grpChg>
        <pc:grpChg chg="add del mod">
          <ac:chgData name="Froduald Kabanza" userId="edf393d0-642b-4b9e-8c75-f62133241689" providerId="ADAL" clId="{FD76EFDA-3628-4D21-80C0-A7A4E3F7DB09}" dt="2022-01-13T13:03:30.756" v="2073" actId="1076"/>
          <ac:grpSpMkLst>
            <pc:docMk/>
            <pc:sldMk cId="2973499226" sldId="4527"/>
            <ac:grpSpMk id="5" creationId="{0B24EB5B-8D28-42C1-9937-9D308AF6C27B}"/>
          </ac:grpSpMkLst>
        </pc:grpChg>
        <pc:picChg chg="add mod">
          <ac:chgData name="Froduald Kabanza" userId="edf393d0-642b-4b9e-8c75-f62133241689" providerId="ADAL" clId="{FD76EFDA-3628-4D21-80C0-A7A4E3F7DB09}" dt="2022-01-13T12:58:32.644" v="1995" actId="14100"/>
          <ac:picMkLst>
            <pc:docMk/>
            <pc:sldMk cId="2973499226" sldId="4527"/>
            <ac:picMk id="7" creationId="{A34E2373-9C32-4CCE-B516-DF1FE2BC6807}"/>
          </ac:picMkLst>
        </pc:picChg>
        <pc:picChg chg="add mod">
          <ac:chgData name="Froduald Kabanza" userId="edf393d0-642b-4b9e-8c75-f62133241689" providerId="ADAL" clId="{FD76EFDA-3628-4D21-80C0-A7A4E3F7DB09}" dt="2022-01-13T13:01:07.443" v="2040" actId="1076"/>
          <ac:picMkLst>
            <pc:docMk/>
            <pc:sldMk cId="2973499226" sldId="4527"/>
            <ac:picMk id="32" creationId="{AD5987CB-D78E-4202-AB10-DDC5A5C67E6E}"/>
          </ac:picMkLst>
        </pc:picChg>
        <pc:cxnChg chg="add mod">
          <ac:chgData name="Froduald Kabanza" userId="edf393d0-642b-4b9e-8c75-f62133241689" providerId="ADAL" clId="{FD76EFDA-3628-4D21-80C0-A7A4E3F7DB09}" dt="2022-01-13T13:02:01.160" v="2057" actId="14100"/>
          <ac:cxnSpMkLst>
            <pc:docMk/>
            <pc:sldMk cId="2973499226" sldId="4527"/>
            <ac:cxnSpMk id="10" creationId="{AF597D09-41E3-4787-8D06-E4786E909874}"/>
          </ac:cxnSpMkLst>
        </pc:cxnChg>
        <pc:cxnChg chg="mod">
          <ac:chgData name="Froduald Kabanza" userId="edf393d0-642b-4b9e-8c75-f62133241689" providerId="ADAL" clId="{FD76EFDA-3628-4D21-80C0-A7A4E3F7DB09}" dt="2022-01-13T13:04:17.259" v="2077" actId="478"/>
          <ac:cxnSpMkLst>
            <pc:docMk/>
            <pc:sldMk cId="2973499226" sldId="4527"/>
            <ac:cxnSpMk id="58" creationId="{B7819DE5-9323-4A13-A16C-B16BB4DBF9A4}"/>
          </ac:cxnSpMkLst>
        </pc:cxnChg>
        <pc:cxnChg chg="mod">
          <ac:chgData name="Froduald Kabanza" userId="edf393d0-642b-4b9e-8c75-f62133241689" providerId="ADAL" clId="{FD76EFDA-3628-4D21-80C0-A7A4E3F7DB09}" dt="2022-01-13T12:56:17.328" v="1971" actId="478"/>
          <ac:cxnSpMkLst>
            <pc:docMk/>
            <pc:sldMk cId="2973499226" sldId="4527"/>
            <ac:cxnSpMk id="59" creationId="{6E0B3B6C-19B9-4893-8606-4F6F9A744ABA}"/>
          </ac:cxnSpMkLst>
        </pc:cxnChg>
      </pc:sldChg>
      <pc:sldChg chg="add del">
        <pc:chgData name="Froduald Kabanza" userId="edf393d0-642b-4b9e-8c75-f62133241689" providerId="ADAL" clId="{FD76EFDA-3628-4D21-80C0-A7A4E3F7DB09}" dt="2022-01-14T00:26:54.795" v="2387" actId="2696"/>
        <pc:sldMkLst>
          <pc:docMk/>
          <pc:sldMk cId="2224043818" sldId="4528"/>
        </pc:sldMkLst>
      </pc:sldChg>
      <pc:sldChg chg="addSp delSp modSp add mod">
        <pc:chgData name="Froduald Kabanza" userId="edf393d0-642b-4b9e-8c75-f62133241689" providerId="ADAL" clId="{FD76EFDA-3628-4D21-80C0-A7A4E3F7DB09}" dt="2022-01-14T12:48:34.309" v="3074" actId="1076"/>
        <pc:sldMkLst>
          <pc:docMk/>
          <pc:sldMk cId="2266241534" sldId="4528"/>
        </pc:sldMkLst>
        <pc:spChg chg="mod">
          <ac:chgData name="Froduald Kabanza" userId="edf393d0-642b-4b9e-8c75-f62133241689" providerId="ADAL" clId="{FD76EFDA-3628-4D21-80C0-A7A4E3F7DB09}" dt="2022-01-14T12:27:41.576" v="2805" actId="20577"/>
          <ac:spMkLst>
            <pc:docMk/>
            <pc:sldMk cId="2266241534" sldId="4528"/>
            <ac:spMk id="2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4T12:27:48.951" v="2806" actId="478"/>
          <ac:spMkLst>
            <pc:docMk/>
            <pc:sldMk cId="2266241534" sldId="4528"/>
            <ac:spMk id="3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4T12:27:51.993" v="2807" actId="478"/>
          <ac:spMkLst>
            <pc:docMk/>
            <pc:sldMk cId="2266241534" sldId="4528"/>
            <ac:spMk id="12" creationId="{34BE8409-C720-435E-A12F-FF32ACCCCA20}"/>
          </ac:spMkLst>
        </pc:spChg>
        <pc:spChg chg="add mod">
          <ac:chgData name="Froduald Kabanza" userId="edf393d0-642b-4b9e-8c75-f62133241689" providerId="ADAL" clId="{FD76EFDA-3628-4D21-80C0-A7A4E3F7DB09}" dt="2022-01-14T12:29:12.217" v="2827" actId="164"/>
          <ac:spMkLst>
            <pc:docMk/>
            <pc:sldMk cId="2266241534" sldId="4528"/>
            <ac:spMk id="13" creationId="{3D9C7C11-D88A-4639-AEB6-3F2A2027584F}"/>
          </ac:spMkLst>
        </pc:spChg>
        <pc:spChg chg="add mod">
          <ac:chgData name="Froduald Kabanza" userId="edf393d0-642b-4b9e-8c75-f62133241689" providerId="ADAL" clId="{FD76EFDA-3628-4D21-80C0-A7A4E3F7DB09}" dt="2022-01-14T12:29:12.217" v="2827" actId="164"/>
          <ac:spMkLst>
            <pc:docMk/>
            <pc:sldMk cId="2266241534" sldId="4528"/>
            <ac:spMk id="14" creationId="{DFC85DB9-8F91-42BA-B0C4-F7F2AD53D167}"/>
          </ac:spMkLst>
        </pc:spChg>
        <pc:spChg chg="add mod">
          <ac:chgData name="Froduald Kabanza" userId="edf393d0-642b-4b9e-8c75-f62133241689" providerId="ADAL" clId="{FD76EFDA-3628-4D21-80C0-A7A4E3F7DB09}" dt="2022-01-14T12:41:43.677" v="2946" actId="20577"/>
          <ac:spMkLst>
            <pc:docMk/>
            <pc:sldMk cId="2266241534" sldId="4528"/>
            <ac:spMk id="33" creationId="{6DAC6056-692E-441C-9FC4-8690646A695C}"/>
          </ac:spMkLst>
        </pc:spChg>
        <pc:spChg chg="mod">
          <ac:chgData name="Froduald Kabanza" userId="edf393d0-642b-4b9e-8c75-f62133241689" providerId="ADAL" clId="{FD76EFDA-3628-4D21-80C0-A7A4E3F7DB09}" dt="2022-01-14T12:32:54.251" v="2859" actId="164"/>
          <ac:spMkLst>
            <pc:docMk/>
            <pc:sldMk cId="2266241534" sldId="4528"/>
            <ac:spMk id="47" creationId="{40CEA214-6E37-47F4-B087-9B256B610F1E}"/>
          </ac:spMkLst>
        </pc:spChg>
        <pc:spChg chg="mod">
          <ac:chgData name="Froduald Kabanza" userId="edf393d0-642b-4b9e-8c75-f62133241689" providerId="ADAL" clId="{FD76EFDA-3628-4D21-80C0-A7A4E3F7DB09}" dt="2022-01-14T12:33:28.820" v="2863" actId="1076"/>
          <ac:spMkLst>
            <pc:docMk/>
            <pc:sldMk cId="2266241534" sldId="4528"/>
            <ac:spMk id="48" creationId="{0C234CFF-E04D-4FF0-94F7-A888654393E0}"/>
          </ac:spMkLst>
        </pc:spChg>
        <pc:spChg chg="add mod">
          <ac:chgData name="Froduald Kabanza" userId="edf393d0-642b-4b9e-8c75-f62133241689" providerId="ADAL" clId="{FD76EFDA-3628-4D21-80C0-A7A4E3F7DB09}" dt="2022-01-14T12:43:54.653" v="3032" actId="1076"/>
          <ac:spMkLst>
            <pc:docMk/>
            <pc:sldMk cId="2266241534" sldId="4528"/>
            <ac:spMk id="51" creationId="{1A52F4AB-7F88-4157-AE44-46FBF8E9C247}"/>
          </ac:spMkLst>
        </pc:spChg>
        <pc:spChg chg="add mod">
          <ac:chgData name="Froduald Kabanza" userId="edf393d0-642b-4b9e-8c75-f62133241689" providerId="ADAL" clId="{FD76EFDA-3628-4D21-80C0-A7A4E3F7DB09}" dt="2022-01-14T12:48:16.282" v="3073" actId="14100"/>
          <ac:spMkLst>
            <pc:docMk/>
            <pc:sldMk cId="2266241534" sldId="4528"/>
            <ac:spMk id="60" creationId="{17A3AD87-ED8C-4A76-A77B-6396C6F014B0}"/>
          </ac:spMkLst>
        </pc:spChg>
        <pc:grpChg chg="add mod">
          <ac:chgData name="Froduald Kabanza" userId="edf393d0-642b-4b9e-8c75-f62133241689" providerId="ADAL" clId="{FD76EFDA-3628-4D21-80C0-A7A4E3F7DB09}" dt="2022-01-14T12:33:04.370" v="2860" actId="164"/>
          <ac:grpSpMkLst>
            <pc:docMk/>
            <pc:sldMk cId="2266241534" sldId="4528"/>
            <ac:grpSpMk id="15" creationId="{2C287ACD-C744-4148-9585-21A805B8EDDB}"/>
          </ac:grpSpMkLst>
        </pc:grpChg>
        <pc:grpChg chg="add mod">
          <ac:chgData name="Froduald Kabanza" userId="edf393d0-642b-4b9e-8c75-f62133241689" providerId="ADAL" clId="{FD76EFDA-3628-4D21-80C0-A7A4E3F7DB09}" dt="2022-01-14T12:33:04.370" v="2860" actId="164"/>
          <ac:grpSpMkLst>
            <pc:docMk/>
            <pc:sldMk cId="2266241534" sldId="4528"/>
            <ac:grpSpMk id="16" creationId="{A100E78D-CAD8-47AC-8CFA-954B9C154558}"/>
          </ac:grpSpMkLst>
        </pc:grpChg>
        <pc:grpChg chg="add mod">
          <ac:chgData name="Froduald Kabanza" userId="edf393d0-642b-4b9e-8c75-f62133241689" providerId="ADAL" clId="{FD76EFDA-3628-4D21-80C0-A7A4E3F7DB09}" dt="2022-01-14T12:33:33.880" v="2864" actId="1076"/>
          <ac:grpSpMkLst>
            <pc:docMk/>
            <pc:sldMk cId="2266241534" sldId="4528"/>
            <ac:grpSpMk id="28" creationId="{01EDAC80-937F-4A7F-B5DE-E2DF371B09AB}"/>
          </ac:grpSpMkLst>
        </pc:grpChg>
        <pc:grpChg chg="add mod">
          <ac:chgData name="Froduald Kabanza" userId="edf393d0-642b-4b9e-8c75-f62133241689" providerId="ADAL" clId="{FD76EFDA-3628-4D21-80C0-A7A4E3F7DB09}" dt="2022-01-14T12:33:33.880" v="2864" actId="1076"/>
          <ac:grpSpMkLst>
            <pc:docMk/>
            <pc:sldMk cId="2266241534" sldId="4528"/>
            <ac:grpSpMk id="30" creationId="{D909294C-67EE-4144-8123-3909E4D7CC05}"/>
          </ac:grpSpMkLst>
        </pc:grpChg>
        <pc:grpChg chg="mod">
          <ac:chgData name="Froduald Kabanza" userId="edf393d0-642b-4b9e-8c75-f62133241689" providerId="ADAL" clId="{FD76EFDA-3628-4D21-80C0-A7A4E3F7DB09}" dt="2022-01-14T12:32:54.251" v="2859" actId="164"/>
          <ac:grpSpMkLst>
            <pc:docMk/>
            <pc:sldMk cId="2266241534" sldId="4528"/>
            <ac:grpSpMk id="97" creationId="{00000000-0000-0000-0000-000000000000}"/>
          </ac:grpSpMkLst>
        </pc:grpChg>
        <pc:grpChg chg="mod">
          <ac:chgData name="Froduald Kabanza" userId="edf393d0-642b-4b9e-8c75-f62133241689" providerId="ADAL" clId="{FD76EFDA-3628-4D21-80C0-A7A4E3F7DB09}" dt="2022-01-14T12:30:39.351" v="2839" actId="164"/>
          <ac:grpSpMkLst>
            <pc:docMk/>
            <pc:sldMk cId="2266241534" sldId="4528"/>
            <ac:grpSpMk id="98" creationId="{00000000-0000-0000-0000-000000000000}"/>
          </ac:grpSpMkLst>
        </pc:grpChg>
        <pc:picChg chg="mod">
          <ac:chgData name="Froduald Kabanza" userId="edf393d0-642b-4b9e-8c75-f62133241689" providerId="ADAL" clId="{FD76EFDA-3628-4D21-80C0-A7A4E3F7DB09}" dt="2022-01-14T12:30:39.351" v="2839" actId="164"/>
          <ac:picMkLst>
            <pc:docMk/>
            <pc:sldMk cId="2266241534" sldId="4528"/>
            <ac:picMk id="7" creationId="{00000000-0000-0000-0000-000000000000}"/>
          </ac:picMkLst>
        </pc:picChg>
        <pc:picChg chg="add del mod">
          <ac:chgData name="Froduald Kabanza" userId="edf393d0-642b-4b9e-8c75-f62133241689" providerId="ADAL" clId="{FD76EFDA-3628-4D21-80C0-A7A4E3F7DB09}" dt="2022-01-14T12:32:36.721" v="2856" actId="478"/>
          <ac:picMkLst>
            <pc:docMk/>
            <pc:sldMk cId="2266241534" sldId="4528"/>
            <ac:picMk id="22" creationId="{7390B33C-271E-459E-A746-88AFF6222D33}"/>
          </ac:picMkLst>
        </pc:picChg>
        <pc:picChg chg="add mod">
          <ac:chgData name="Froduald Kabanza" userId="edf393d0-642b-4b9e-8c75-f62133241689" providerId="ADAL" clId="{FD76EFDA-3628-4D21-80C0-A7A4E3F7DB09}" dt="2022-01-14T12:48:34.309" v="3074" actId="1076"/>
          <ac:picMkLst>
            <pc:docMk/>
            <pc:sldMk cId="2266241534" sldId="4528"/>
            <ac:picMk id="32" creationId="{B1F529BD-1028-41BA-BBF2-A5FA2C5AF35D}"/>
          </ac:picMkLst>
        </pc:picChg>
      </pc:sldChg>
      <pc:sldChg chg="add del">
        <pc:chgData name="Froduald Kabanza" userId="edf393d0-642b-4b9e-8c75-f62133241689" providerId="ADAL" clId="{FD76EFDA-3628-4D21-80C0-A7A4E3F7DB09}" dt="2022-01-14T00:18:48.261" v="2260" actId="2696"/>
        <pc:sldMkLst>
          <pc:docMk/>
          <pc:sldMk cId="3774919629" sldId="4528"/>
        </pc:sldMkLst>
      </pc:sldChg>
      <pc:sldChg chg="addSp delSp modSp add mod modNotesTx">
        <pc:chgData name="Froduald Kabanza" userId="edf393d0-642b-4b9e-8c75-f62133241689" providerId="ADAL" clId="{FD76EFDA-3628-4D21-80C0-A7A4E3F7DB09}" dt="2022-01-14T12:53:57.905" v="3355" actId="20577"/>
        <pc:sldMkLst>
          <pc:docMk/>
          <pc:sldMk cId="1329600981" sldId="4529"/>
        </pc:sldMkLst>
        <pc:spChg chg="mod">
          <ac:chgData name="Froduald Kabanza" userId="edf393d0-642b-4b9e-8c75-f62133241689" providerId="ADAL" clId="{FD76EFDA-3628-4D21-80C0-A7A4E3F7DB09}" dt="2022-01-14T12:51:38.915" v="3094" actId="165"/>
          <ac:spMkLst>
            <pc:docMk/>
            <pc:sldMk cId="1329600981" sldId="4529"/>
            <ac:spMk id="8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4T12:49:06.317" v="3076" actId="478"/>
          <ac:spMkLst>
            <pc:docMk/>
            <pc:sldMk cId="1329600981" sldId="4529"/>
            <ac:spMk id="12" creationId="{1AE261F8-03CA-4BC2-BD5F-C9B4B9C94378}"/>
          </ac:spMkLst>
        </pc:spChg>
        <pc:spChg chg="mod topLvl">
          <ac:chgData name="Froduald Kabanza" userId="edf393d0-642b-4b9e-8c75-f62133241689" providerId="ADAL" clId="{FD76EFDA-3628-4D21-80C0-A7A4E3F7DB09}" dt="2022-01-14T12:52:17.848" v="3100" actId="164"/>
          <ac:spMkLst>
            <pc:docMk/>
            <pc:sldMk cId="1329600981" sldId="4529"/>
            <ac:spMk id="13" creationId="{3D9C7C11-D88A-4639-AEB6-3F2A2027584F}"/>
          </ac:spMkLst>
        </pc:spChg>
        <pc:spChg chg="mod topLvl">
          <ac:chgData name="Froduald Kabanza" userId="edf393d0-642b-4b9e-8c75-f62133241689" providerId="ADAL" clId="{FD76EFDA-3628-4D21-80C0-A7A4E3F7DB09}" dt="2022-01-14T12:52:17.848" v="3100" actId="164"/>
          <ac:spMkLst>
            <pc:docMk/>
            <pc:sldMk cId="1329600981" sldId="4529"/>
            <ac:spMk id="14" creationId="{DFC85DB9-8F91-42BA-B0C4-F7F2AD53D167}"/>
          </ac:spMkLst>
        </pc:spChg>
        <pc:spChg chg="mod">
          <ac:chgData name="Froduald Kabanza" userId="edf393d0-642b-4b9e-8c75-f62133241689" providerId="ADAL" clId="{FD76EFDA-3628-4D21-80C0-A7A4E3F7DB09}" dt="2022-01-14T12:51:38.915" v="3094" actId="165"/>
          <ac:spMkLst>
            <pc:docMk/>
            <pc:sldMk cId="1329600981" sldId="4529"/>
            <ac:spMk id="18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51:38.915" v="3094" actId="165"/>
          <ac:spMkLst>
            <pc:docMk/>
            <pc:sldMk cId="1329600981" sldId="4529"/>
            <ac:spMk id="25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52:24.885" v="3101" actId="164"/>
          <ac:spMkLst>
            <pc:docMk/>
            <pc:sldMk cId="1329600981" sldId="4529"/>
            <ac:spMk id="47" creationId="{40CEA214-6E37-47F4-B087-9B256B610F1E}"/>
          </ac:spMkLst>
        </pc:spChg>
        <pc:spChg chg="mod topLvl">
          <ac:chgData name="Froduald Kabanza" userId="edf393d0-642b-4b9e-8c75-f62133241689" providerId="ADAL" clId="{FD76EFDA-3628-4D21-80C0-A7A4E3F7DB09}" dt="2022-01-14T12:52:17.848" v="3100" actId="164"/>
          <ac:spMkLst>
            <pc:docMk/>
            <pc:sldMk cId="1329600981" sldId="4529"/>
            <ac:spMk id="48" creationId="{0C234CFF-E04D-4FF0-94F7-A888654393E0}"/>
          </ac:spMkLst>
        </pc:spChg>
        <pc:spChg chg="del mod">
          <ac:chgData name="Froduald Kabanza" userId="edf393d0-642b-4b9e-8c75-f62133241689" providerId="ADAL" clId="{FD76EFDA-3628-4D21-80C0-A7A4E3F7DB09}" dt="2022-01-14T12:49:03.433" v="3075" actId="478"/>
          <ac:spMkLst>
            <pc:docMk/>
            <pc:sldMk cId="1329600981" sldId="4529"/>
            <ac:spMk id="51" creationId="{1A52F4AB-7F88-4157-AE44-46FBF8E9C247}"/>
          </ac:spMkLst>
        </pc:spChg>
        <pc:spChg chg="add mod">
          <ac:chgData name="Froduald Kabanza" userId="edf393d0-642b-4b9e-8c75-f62133241689" providerId="ADAL" clId="{FD76EFDA-3628-4D21-80C0-A7A4E3F7DB09}" dt="2022-01-14T12:52:54.666" v="3107" actId="255"/>
          <ac:spMkLst>
            <pc:docMk/>
            <pc:sldMk cId="1329600981" sldId="4529"/>
            <ac:spMk id="56" creationId="{A69EB3D0-B100-4800-BA1E-1903FE9DE286}"/>
          </ac:spMkLst>
        </pc:spChg>
        <pc:spChg chg="add mod">
          <ac:chgData name="Froduald Kabanza" userId="edf393d0-642b-4b9e-8c75-f62133241689" providerId="ADAL" clId="{FD76EFDA-3628-4D21-80C0-A7A4E3F7DB09}" dt="2022-01-14T12:52:54.666" v="3107" actId="255"/>
          <ac:spMkLst>
            <pc:docMk/>
            <pc:sldMk cId="1329600981" sldId="4529"/>
            <ac:spMk id="58" creationId="{3F9A309C-CA57-41C7-981B-EE5106D79C8A}"/>
          </ac:spMkLst>
        </pc:spChg>
        <pc:spChg chg="add mod">
          <ac:chgData name="Froduald Kabanza" userId="edf393d0-642b-4b9e-8c75-f62133241689" providerId="ADAL" clId="{FD76EFDA-3628-4D21-80C0-A7A4E3F7DB09}" dt="2022-01-14T12:52:54.666" v="3107" actId="255"/>
          <ac:spMkLst>
            <pc:docMk/>
            <pc:sldMk cId="1329600981" sldId="4529"/>
            <ac:spMk id="59" creationId="{65E60DFE-66C7-4E0C-B96E-20D28BE652EE}"/>
          </ac:spMkLst>
        </pc:spChg>
        <pc:spChg chg="mod">
          <ac:chgData name="Froduald Kabanza" userId="edf393d0-642b-4b9e-8c75-f62133241689" providerId="ADAL" clId="{FD76EFDA-3628-4D21-80C0-A7A4E3F7DB09}" dt="2022-01-14T12:52:06.748" v="3099" actId="165"/>
          <ac:spMkLst>
            <pc:docMk/>
            <pc:sldMk cId="1329600981" sldId="4529"/>
            <ac:spMk id="62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52:06.748" v="3099" actId="165"/>
          <ac:spMkLst>
            <pc:docMk/>
            <pc:sldMk cId="1329600981" sldId="4529"/>
            <ac:spMk id="68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52:06.748" v="3099" actId="165"/>
          <ac:spMkLst>
            <pc:docMk/>
            <pc:sldMk cId="1329600981" sldId="4529"/>
            <ac:spMk id="75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51:38.915" v="3094" actId="165"/>
          <ac:spMkLst>
            <pc:docMk/>
            <pc:sldMk cId="1329600981" sldId="4529"/>
            <ac:spMk id="77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52:06.748" v="3099" actId="165"/>
          <ac:spMkLst>
            <pc:docMk/>
            <pc:sldMk cId="1329600981" sldId="4529"/>
            <ac:spMk id="92" creationId="{00000000-0000-0000-0000-000000000000}"/>
          </ac:spMkLst>
        </pc:spChg>
        <pc:grpChg chg="add del mod">
          <ac:chgData name="Froduald Kabanza" userId="edf393d0-642b-4b9e-8c75-f62133241689" providerId="ADAL" clId="{FD76EFDA-3628-4D21-80C0-A7A4E3F7DB09}" dt="2022-01-14T12:51:32.121" v="3093" actId="165"/>
          <ac:grpSpMkLst>
            <pc:docMk/>
            <pc:sldMk cId="1329600981" sldId="4529"/>
            <ac:grpSpMk id="3" creationId="{F7024E42-C096-4DB5-864A-68F6ACB45CCD}"/>
          </ac:grpSpMkLst>
        </pc:grpChg>
        <pc:grpChg chg="del mod topLvl">
          <ac:chgData name="Froduald Kabanza" userId="edf393d0-642b-4b9e-8c75-f62133241689" providerId="ADAL" clId="{FD76EFDA-3628-4D21-80C0-A7A4E3F7DB09}" dt="2022-01-14T12:51:47.082" v="3095" actId="165"/>
          <ac:grpSpMkLst>
            <pc:docMk/>
            <pc:sldMk cId="1329600981" sldId="4529"/>
            <ac:grpSpMk id="15" creationId="{2C287ACD-C744-4148-9585-21A805B8EDDB}"/>
          </ac:grpSpMkLst>
        </pc:grpChg>
        <pc:grpChg chg="mod topLvl">
          <ac:chgData name="Froduald Kabanza" userId="edf393d0-642b-4b9e-8c75-f62133241689" providerId="ADAL" clId="{FD76EFDA-3628-4D21-80C0-A7A4E3F7DB09}" dt="2022-01-14T12:52:17.848" v="3100" actId="164"/>
          <ac:grpSpMkLst>
            <pc:docMk/>
            <pc:sldMk cId="1329600981" sldId="4529"/>
            <ac:grpSpMk id="16" creationId="{A100E78D-CAD8-47AC-8CFA-954B9C154558}"/>
          </ac:grpSpMkLst>
        </pc:grpChg>
        <pc:grpChg chg="mod">
          <ac:chgData name="Froduald Kabanza" userId="edf393d0-642b-4b9e-8c75-f62133241689" providerId="ADAL" clId="{FD76EFDA-3628-4D21-80C0-A7A4E3F7DB09}" dt="2022-01-14T12:51:38.915" v="3094" actId="165"/>
          <ac:grpSpMkLst>
            <pc:docMk/>
            <pc:sldMk cId="1329600981" sldId="4529"/>
            <ac:grpSpMk id="26" creationId="{00000000-0000-0000-0000-000000000000}"/>
          </ac:grpSpMkLst>
        </pc:grpChg>
        <pc:grpChg chg="del mod">
          <ac:chgData name="Froduald Kabanza" userId="edf393d0-642b-4b9e-8c75-f62133241689" providerId="ADAL" clId="{FD76EFDA-3628-4D21-80C0-A7A4E3F7DB09}" dt="2022-01-14T12:52:06.748" v="3099" actId="165"/>
          <ac:grpSpMkLst>
            <pc:docMk/>
            <pc:sldMk cId="1329600981" sldId="4529"/>
            <ac:grpSpMk id="28" creationId="{01EDAC80-937F-4A7F-B5DE-E2DF371B09AB}"/>
          </ac:grpSpMkLst>
        </pc:grpChg>
        <pc:grpChg chg="del mod topLvl">
          <ac:chgData name="Froduald Kabanza" userId="edf393d0-642b-4b9e-8c75-f62133241689" providerId="ADAL" clId="{FD76EFDA-3628-4D21-80C0-A7A4E3F7DB09}" dt="2022-01-14T12:51:38.915" v="3094" actId="165"/>
          <ac:grpSpMkLst>
            <pc:docMk/>
            <pc:sldMk cId="1329600981" sldId="4529"/>
            <ac:grpSpMk id="30" creationId="{D909294C-67EE-4144-8123-3909E4D7CC05}"/>
          </ac:grpSpMkLst>
        </pc:grpChg>
        <pc:grpChg chg="add mod">
          <ac:chgData name="Froduald Kabanza" userId="edf393d0-642b-4b9e-8c75-f62133241689" providerId="ADAL" clId="{FD76EFDA-3628-4D21-80C0-A7A4E3F7DB09}" dt="2022-01-14T12:52:31.163" v="3103" actId="1076"/>
          <ac:grpSpMkLst>
            <pc:docMk/>
            <pc:sldMk cId="1329600981" sldId="4529"/>
            <ac:grpSpMk id="31" creationId="{C808A3E9-4584-4A15-B289-D9F49E18D9DE}"/>
          </ac:grpSpMkLst>
        </pc:grpChg>
        <pc:grpChg chg="add mod">
          <ac:chgData name="Froduald Kabanza" userId="edf393d0-642b-4b9e-8c75-f62133241689" providerId="ADAL" clId="{FD76EFDA-3628-4D21-80C0-A7A4E3F7DB09}" dt="2022-01-14T12:52:24.885" v="3101" actId="164"/>
          <ac:grpSpMkLst>
            <pc:docMk/>
            <pc:sldMk cId="1329600981" sldId="4529"/>
            <ac:grpSpMk id="33" creationId="{7DDD420B-F7B2-4FAC-A5B9-A7A537687B76}"/>
          </ac:grpSpMkLst>
        </pc:grpChg>
        <pc:grpChg chg="mod">
          <ac:chgData name="Froduald Kabanza" userId="edf393d0-642b-4b9e-8c75-f62133241689" providerId="ADAL" clId="{FD76EFDA-3628-4D21-80C0-A7A4E3F7DB09}" dt="2022-01-14T12:52:06.748" v="3099" actId="165"/>
          <ac:grpSpMkLst>
            <pc:docMk/>
            <pc:sldMk cId="1329600981" sldId="4529"/>
            <ac:grpSpMk id="57" creationId="{00000000-0000-0000-0000-000000000000}"/>
          </ac:grpSpMkLst>
        </pc:grpChg>
        <pc:grpChg chg="mod">
          <ac:chgData name="Froduald Kabanza" userId="edf393d0-642b-4b9e-8c75-f62133241689" providerId="ADAL" clId="{FD76EFDA-3628-4D21-80C0-A7A4E3F7DB09}" dt="2022-01-14T12:51:38.915" v="3094" actId="165"/>
          <ac:grpSpMkLst>
            <pc:docMk/>
            <pc:sldMk cId="1329600981" sldId="4529"/>
            <ac:grpSpMk id="80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52:24.885" v="3101" actId="164"/>
          <ac:grpSpMkLst>
            <pc:docMk/>
            <pc:sldMk cId="1329600981" sldId="4529"/>
            <ac:grpSpMk id="97" creationId="{00000000-0000-0000-0000-000000000000}"/>
          </ac:grpSpMkLst>
        </pc:grpChg>
        <pc:grpChg chg="mod">
          <ac:chgData name="Froduald Kabanza" userId="edf393d0-642b-4b9e-8c75-f62133241689" providerId="ADAL" clId="{FD76EFDA-3628-4D21-80C0-A7A4E3F7DB09}" dt="2022-01-14T12:51:38.915" v="3094" actId="165"/>
          <ac:grpSpMkLst>
            <pc:docMk/>
            <pc:sldMk cId="1329600981" sldId="4529"/>
            <ac:grpSpMk id="98" creationId="{00000000-0000-0000-0000-000000000000}"/>
          </ac:grpSpMkLst>
        </pc:grpChg>
        <pc:picChg chg="mod">
          <ac:chgData name="Froduald Kabanza" userId="edf393d0-642b-4b9e-8c75-f62133241689" providerId="ADAL" clId="{FD76EFDA-3628-4D21-80C0-A7A4E3F7DB09}" dt="2022-01-14T12:51:38.915" v="3094" actId="165"/>
          <ac:picMkLst>
            <pc:docMk/>
            <pc:sldMk cId="1329600981" sldId="4529"/>
            <ac:picMk id="7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1:38.915" v="3094" actId="165"/>
          <ac:picMkLst>
            <pc:docMk/>
            <pc:sldMk cId="1329600981" sldId="4529"/>
            <ac:picMk id="21" creationId="{00000000-0000-0000-0000-000000000000}"/>
          </ac:picMkLst>
        </pc:picChg>
        <pc:picChg chg="add mod">
          <ac:chgData name="Froduald Kabanza" userId="edf393d0-642b-4b9e-8c75-f62133241689" providerId="ADAL" clId="{FD76EFDA-3628-4D21-80C0-A7A4E3F7DB09}" dt="2022-01-14T12:52:36.313" v="3105" actId="14100"/>
          <ac:picMkLst>
            <pc:docMk/>
            <pc:sldMk cId="1329600981" sldId="4529"/>
            <ac:picMk id="22" creationId="{2AA2B095-6370-443B-B910-6C73C046CDC2}"/>
          </ac:picMkLst>
        </pc:picChg>
        <pc:picChg chg="mod">
          <ac:chgData name="Froduald Kabanza" userId="edf393d0-642b-4b9e-8c75-f62133241689" providerId="ADAL" clId="{FD76EFDA-3628-4D21-80C0-A7A4E3F7DB09}" dt="2022-01-14T12:51:38.915" v="3094" actId="165"/>
          <ac:picMkLst>
            <pc:docMk/>
            <pc:sldMk cId="1329600981" sldId="4529"/>
            <ac:picMk id="23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27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29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4T12:35:27.621" v="2877" actId="478"/>
          <ac:picMkLst>
            <pc:docMk/>
            <pc:sldMk cId="1329600981" sldId="4529"/>
            <ac:picMk id="32" creationId="{B1F529BD-1028-41BA-BBF2-A5FA2C5AF35D}"/>
          </ac:picMkLst>
        </pc:picChg>
        <pc:picChg chg="add mod">
          <ac:chgData name="Froduald Kabanza" userId="edf393d0-642b-4b9e-8c75-f62133241689" providerId="ADAL" clId="{FD76EFDA-3628-4D21-80C0-A7A4E3F7DB09}" dt="2022-01-14T12:38:05.232" v="2901" actId="1076"/>
          <ac:picMkLst>
            <pc:docMk/>
            <pc:sldMk cId="1329600981" sldId="4529"/>
            <ac:picMk id="54" creationId="{640B6B0E-2E03-4581-8958-34221F3D115B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71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85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86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87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91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1:38.915" v="3094" actId="165"/>
          <ac:picMkLst>
            <pc:docMk/>
            <pc:sldMk cId="1329600981" sldId="4529"/>
            <ac:picMk id="95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96" creationId="{00000000-0000-0000-0000-000000000000}"/>
          </ac:picMkLst>
        </pc:pic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10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11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1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20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24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63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64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65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6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70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74" creationId="{00000000-0000-0000-0000-000000000000}"/>
          </ac:cxnSpMkLst>
        </pc:cxnChg>
      </pc:sldChg>
      <pc:sldChg chg="addSp delSp modSp add mod modNotesTx">
        <pc:chgData name="Froduald Kabanza" userId="edf393d0-642b-4b9e-8c75-f62133241689" providerId="ADAL" clId="{FD76EFDA-3628-4D21-80C0-A7A4E3F7DB09}" dt="2022-01-14T13:11:02.864" v="4125" actId="947"/>
        <pc:sldMkLst>
          <pc:docMk/>
          <pc:sldMk cId="3375036596" sldId="4530"/>
        </pc:sldMkLst>
        <pc:spChg chg="mod">
          <ac:chgData name="Froduald Kabanza" userId="edf393d0-642b-4b9e-8c75-f62133241689" providerId="ADAL" clId="{FD76EFDA-3628-4D21-80C0-A7A4E3F7DB09}" dt="2022-01-14T13:03:16.228" v="3949" actId="20577"/>
          <ac:spMkLst>
            <pc:docMk/>
            <pc:sldMk cId="3375036596" sldId="4530"/>
            <ac:spMk id="2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4T12:55:35.943" v="3410" actId="478"/>
          <ac:spMkLst>
            <pc:docMk/>
            <pc:sldMk cId="3375036596" sldId="4530"/>
            <ac:spMk id="3" creationId="{FADEDB4F-3333-4C38-8D1A-7E035E572660}"/>
          </ac:spMkLst>
        </pc:spChg>
        <pc:spChg chg="add mod">
          <ac:chgData name="Froduald Kabanza" userId="edf393d0-642b-4b9e-8c75-f62133241689" providerId="ADAL" clId="{FD76EFDA-3628-4D21-80C0-A7A4E3F7DB09}" dt="2022-01-14T13:07:48.962" v="4019" actId="1076"/>
          <ac:spMkLst>
            <pc:docMk/>
            <pc:sldMk cId="3375036596" sldId="4530"/>
            <ac:spMk id="15" creationId="{1C4618B3-63CE-4262-B5BB-044717281CC5}"/>
          </ac:spMkLst>
        </pc:spChg>
        <pc:spChg chg="del">
          <ac:chgData name="Froduald Kabanza" userId="edf393d0-642b-4b9e-8c75-f62133241689" providerId="ADAL" clId="{FD76EFDA-3628-4D21-80C0-A7A4E3F7DB09}" dt="2022-01-14T12:55:29.483" v="3409" actId="478"/>
          <ac:spMkLst>
            <pc:docMk/>
            <pc:sldMk cId="3375036596" sldId="4530"/>
            <ac:spMk id="56" creationId="{A69EB3D0-B100-4800-BA1E-1903FE9DE286}"/>
          </ac:spMkLst>
        </pc:spChg>
        <pc:spChg chg="del mod">
          <ac:chgData name="Froduald Kabanza" userId="edf393d0-642b-4b9e-8c75-f62133241689" providerId="ADAL" clId="{FD76EFDA-3628-4D21-80C0-A7A4E3F7DB09}" dt="2022-01-14T12:56:25.525" v="3528" actId="478"/>
          <ac:spMkLst>
            <pc:docMk/>
            <pc:sldMk cId="3375036596" sldId="4530"/>
            <ac:spMk id="58" creationId="{3F9A309C-CA57-41C7-981B-EE5106D79C8A}"/>
          </ac:spMkLst>
        </pc:spChg>
        <pc:spChg chg="del">
          <ac:chgData name="Froduald Kabanza" userId="edf393d0-642b-4b9e-8c75-f62133241689" providerId="ADAL" clId="{FD76EFDA-3628-4D21-80C0-A7A4E3F7DB09}" dt="2022-01-14T12:55:40.325" v="3411" actId="478"/>
          <ac:spMkLst>
            <pc:docMk/>
            <pc:sldMk cId="3375036596" sldId="4530"/>
            <ac:spMk id="59" creationId="{65E60DFE-66C7-4E0C-B96E-20D28BE652EE}"/>
          </ac:spMkLst>
        </pc:spChg>
        <pc:spChg chg="add mod">
          <ac:chgData name="Froduald Kabanza" userId="edf393d0-642b-4b9e-8c75-f62133241689" providerId="ADAL" clId="{FD76EFDA-3628-4D21-80C0-A7A4E3F7DB09}" dt="2022-01-14T13:00:38.659" v="3921" actId="20577"/>
          <ac:spMkLst>
            <pc:docMk/>
            <pc:sldMk cId="3375036596" sldId="4530"/>
            <ac:spMk id="60" creationId="{7AD1AA2B-E9B9-41B4-87A9-FD41D5001553}"/>
          </ac:spMkLst>
        </pc:spChg>
        <pc:spChg chg="add mod">
          <ac:chgData name="Froduald Kabanza" userId="edf393d0-642b-4b9e-8c75-f62133241689" providerId="ADAL" clId="{FD76EFDA-3628-4D21-80C0-A7A4E3F7DB09}" dt="2022-01-14T13:07:42.539" v="4018" actId="1076"/>
          <ac:spMkLst>
            <pc:docMk/>
            <pc:sldMk cId="3375036596" sldId="4530"/>
            <ac:spMk id="61" creationId="{B7D7BA22-65E3-4BF1-BADB-F2D532ACAC3C}"/>
          </ac:spMkLst>
        </pc:spChg>
        <pc:spChg chg="add mod">
          <ac:chgData name="Froduald Kabanza" userId="edf393d0-642b-4b9e-8c75-f62133241689" providerId="ADAL" clId="{FD76EFDA-3628-4D21-80C0-A7A4E3F7DB09}" dt="2022-01-14T13:05:27.712" v="3972" actId="1076"/>
          <ac:spMkLst>
            <pc:docMk/>
            <pc:sldMk cId="3375036596" sldId="4530"/>
            <ac:spMk id="66" creationId="{EBF8795B-FBE1-4504-816B-11C3CCCAF589}"/>
          </ac:spMkLst>
        </pc:spChg>
        <pc:spChg chg="add mod">
          <ac:chgData name="Froduald Kabanza" userId="edf393d0-642b-4b9e-8c75-f62133241689" providerId="ADAL" clId="{FD76EFDA-3628-4D21-80C0-A7A4E3F7DB09}" dt="2022-01-14T13:05:30.915" v="3973" actId="1076"/>
          <ac:spMkLst>
            <pc:docMk/>
            <pc:sldMk cId="3375036596" sldId="4530"/>
            <ac:spMk id="67" creationId="{FDF43FD1-DD86-4A01-AF52-3B67F79A9097}"/>
          </ac:spMkLst>
        </pc:spChg>
        <pc:spChg chg="add mod">
          <ac:chgData name="Froduald Kabanza" userId="edf393d0-642b-4b9e-8c75-f62133241689" providerId="ADAL" clId="{FD76EFDA-3628-4D21-80C0-A7A4E3F7DB09}" dt="2022-01-14T13:07:53.986" v="4020" actId="1076"/>
          <ac:spMkLst>
            <pc:docMk/>
            <pc:sldMk cId="3375036596" sldId="4530"/>
            <ac:spMk id="72" creationId="{EC897764-3367-4EC7-AFBA-C6452E34A810}"/>
          </ac:spMkLst>
        </pc:spChg>
        <pc:spChg chg="add mod">
          <ac:chgData name="Froduald Kabanza" userId="edf393d0-642b-4b9e-8c75-f62133241689" providerId="ADAL" clId="{FD76EFDA-3628-4D21-80C0-A7A4E3F7DB09}" dt="2022-01-14T13:11:02.864" v="4125" actId="947"/>
          <ac:spMkLst>
            <pc:docMk/>
            <pc:sldMk cId="3375036596" sldId="4530"/>
            <ac:spMk id="73" creationId="{0041A671-8DAC-4285-B7CE-0F1C21726DFB}"/>
          </ac:spMkLst>
        </pc:spChg>
        <pc:grpChg chg="del">
          <ac:chgData name="Froduald Kabanza" userId="edf393d0-642b-4b9e-8c75-f62133241689" providerId="ADAL" clId="{FD76EFDA-3628-4D21-80C0-A7A4E3F7DB09}" dt="2022-01-14T12:55:10.796" v="3405" actId="478"/>
          <ac:grpSpMkLst>
            <pc:docMk/>
            <pc:sldMk cId="3375036596" sldId="4530"/>
            <ac:grpSpMk id="31" creationId="{C808A3E9-4584-4A15-B289-D9F49E18D9DE}"/>
          </ac:grpSpMkLst>
        </pc:grpChg>
        <pc:grpChg chg="del">
          <ac:chgData name="Froduald Kabanza" userId="edf393d0-642b-4b9e-8c75-f62133241689" providerId="ADAL" clId="{FD76EFDA-3628-4D21-80C0-A7A4E3F7DB09}" dt="2022-01-14T12:55:10.796" v="3405" actId="478"/>
          <ac:grpSpMkLst>
            <pc:docMk/>
            <pc:sldMk cId="3375036596" sldId="4530"/>
            <ac:grpSpMk id="33" creationId="{7DDD420B-F7B2-4FAC-A5B9-A7A537687B76}"/>
          </ac:grpSpMkLst>
        </pc:grpChg>
        <pc:picChg chg="mod">
          <ac:chgData name="Froduald Kabanza" userId="edf393d0-642b-4b9e-8c75-f62133241689" providerId="ADAL" clId="{FD76EFDA-3628-4D21-80C0-A7A4E3F7DB09}" dt="2022-01-14T13:03:27.968" v="3953" actId="1076"/>
          <ac:picMkLst>
            <pc:docMk/>
            <pc:sldMk cId="3375036596" sldId="4530"/>
            <ac:picMk id="22" creationId="{2AA2B095-6370-443B-B910-6C73C046CDC2}"/>
          </ac:picMkLst>
        </pc:picChg>
        <pc:picChg chg="mod">
          <ac:chgData name="Froduald Kabanza" userId="edf393d0-642b-4b9e-8c75-f62133241689" providerId="ADAL" clId="{FD76EFDA-3628-4D21-80C0-A7A4E3F7DB09}" dt="2022-01-14T13:03:22.282" v="3950" actId="1076"/>
          <ac:picMkLst>
            <pc:docMk/>
            <pc:sldMk cId="3375036596" sldId="4530"/>
            <ac:picMk id="54" creationId="{640B6B0E-2E03-4581-8958-34221F3D115B}"/>
          </ac:picMkLst>
        </pc:picChg>
        <pc:cxnChg chg="mod">
          <ac:chgData name="Froduald Kabanza" userId="edf393d0-642b-4b9e-8c75-f62133241689" providerId="ADAL" clId="{FD76EFDA-3628-4D21-80C0-A7A4E3F7DB09}" dt="2022-01-14T12:55:10.796" v="3405" actId="478"/>
          <ac:cxnSpMkLst>
            <pc:docMk/>
            <pc:sldMk cId="3375036596" sldId="4530"/>
            <ac:cxnSpMk id="24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5:10.796" v="3405" actId="478"/>
          <ac:cxnSpMkLst>
            <pc:docMk/>
            <pc:sldMk cId="3375036596" sldId="4530"/>
            <ac:cxnSpMk id="74" creationId="{00000000-0000-0000-0000-000000000000}"/>
          </ac:cxnSpMkLst>
        </pc:cxnChg>
      </pc:sldChg>
      <pc:sldMasterChg chg="delSldLayout">
        <pc:chgData name="Froduald Kabanza" userId="edf393d0-642b-4b9e-8c75-f62133241689" providerId="ADAL" clId="{FD76EFDA-3628-4D21-80C0-A7A4E3F7DB09}" dt="2022-01-13T04:16:19.131" v="670" actId="2696"/>
        <pc:sldMasterMkLst>
          <pc:docMk/>
          <pc:sldMasterMk cId="0" sldId="2147483675"/>
        </pc:sldMasterMkLst>
        <pc:sldLayoutChg chg="del">
          <pc:chgData name="Froduald Kabanza" userId="edf393d0-642b-4b9e-8c75-f62133241689" providerId="ADAL" clId="{FD76EFDA-3628-4D21-80C0-A7A4E3F7DB09}" dt="2022-01-13T04:16:19.131" v="670" actId="2696"/>
          <pc:sldLayoutMkLst>
            <pc:docMk/>
            <pc:sldMasterMk cId="0" sldId="2147483675"/>
            <pc:sldLayoutMk cId="2387367099" sldId="2147483683"/>
          </pc:sldLayoutMkLst>
        </pc:sldLayoutChg>
      </pc:sldMasterChg>
    </pc:docChg>
  </pc:docChgLst>
  <pc:docChgLst>
    <pc:chgData name="DJeff Kanda Nkashama" userId="S::nkad2101@usherbrooke.ca::c3c87171-fd8c-4e2b-8ca8-32e7de6ccf7b" providerId="AD" clId="Web-{A41AAC26-4EA1-4AE6-A3DC-FF4A62E05A7C}"/>
    <pc:docChg chg="modSld">
      <pc:chgData name="DJeff Kanda Nkashama" userId="S::nkad2101@usherbrooke.ca::c3c87171-fd8c-4e2b-8ca8-32e7de6ccf7b" providerId="AD" clId="Web-{A41AAC26-4EA1-4AE6-A3DC-FF4A62E05A7C}" dt="2022-01-13T00:48:50.147" v="0" actId="1076"/>
      <pc:docMkLst>
        <pc:docMk/>
      </pc:docMkLst>
      <pc:sldChg chg="modSp">
        <pc:chgData name="DJeff Kanda Nkashama" userId="S::nkad2101@usherbrooke.ca::c3c87171-fd8c-4e2b-8ca8-32e7de6ccf7b" providerId="AD" clId="Web-{A41AAC26-4EA1-4AE6-A3DC-FF4A62E05A7C}" dt="2022-01-13T00:48:50.147" v="0" actId="1076"/>
        <pc:sldMkLst>
          <pc:docMk/>
          <pc:sldMk cId="436770665" sldId="281"/>
        </pc:sldMkLst>
        <pc:grpChg chg="mod">
          <ac:chgData name="DJeff Kanda Nkashama" userId="S::nkad2101@usherbrooke.ca::c3c87171-fd8c-4e2b-8ca8-32e7de6ccf7b" providerId="AD" clId="Web-{A41AAC26-4EA1-4AE6-A3DC-FF4A62E05A7C}" dt="2022-01-13T00:48:50.147" v="0" actId="1076"/>
          <ac:grpSpMkLst>
            <pc:docMk/>
            <pc:sldMk cId="436770665" sldId="281"/>
            <ac:grpSpMk id="8" creationId="{ABD36CA1-A20C-48FD-89B5-93C7B47E30A9}"/>
          </ac:grpSpMkLst>
        </pc:grpChg>
      </pc:sldChg>
    </pc:docChg>
  </pc:docChgLst>
  <pc:docChgLst>
    <pc:chgData name="Froduald Kabanza" userId="edf393d0-642b-4b9e-8c75-f62133241689" providerId="ADAL" clId="{CB90FC4D-451B-403E-824E-E932674F2DDD}"/>
    <pc:docChg chg="custSel delSld modSld sldOrd modSection">
      <pc:chgData name="Froduald Kabanza" userId="edf393d0-642b-4b9e-8c75-f62133241689" providerId="ADAL" clId="{CB90FC4D-451B-403E-824E-E932674F2DDD}" dt="2023-01-13T12:11:23.745" v="124" actId="1076"/>
      <pc:docMkLst>
        <pc:docMk/>
      </pc:docMkLst>
      <pc:sldChg chg="modSp mod">
        <pc:chgData name="Froduald Kabanza" userId="edf393d0-642b-4b9e-8c75-f62133241689" providerId="ADAL" clId="{CB90FC4D-451B-403E-824E-E932674F2DDD}" dt="2023-01-13T12:11:23.745" v="124" actId="1076"/>
        <pc:sldMkLst>
          <pc:docMk/>
          <pc:sldMk cId="4107664909" sldId="275"/>
        </pc:sldMkLst>
        <pc:picChg chg="mod">
          <ac:chgData name="Froduald Kabanza" userId="edf393d0-642b-4b9e-8c75-f62133241689" providerId="ADAL" clId="{CB90FC4D-451B-403E-824E-E932674F2DDD}" dt="2023-01-13T12:11:23.745" v="124" actId="1076"/>
          <ac:picMkLst>
            <pc:docMk/>
            <pc:sldMk cId="4107664909" sldId="275"/>
            <ac:picMk id="8" creationId="{00000000-0000-0000-0000-000000000000}"/>
          </ac:picMkLst>
        </pc:picChg>
      </pc:sldChg>
      <pc:sldChg chg="mod modShow">
        <pc:chgData name="Froduald Kabanza" userId="edf393d0-642b-4b9e-8c75-f62133241689" providerId="ADAL" clId="{CB90FC4D-451B-403E-824E-E932674F2DDD}" dt="2023-01-12T12:23:49.723" v="19" actId="729"/>
        <pc:sldMkLst>
          <pc:docMk/>
          <pc:sldMk cId="2780644363" sldId="287"/>
        </pc:sldMkLst>
      </pc:sldChg>
      <pc:sldChg chg="mod modShow">
        <pc:chgData name="Froduald Kabanza" userId="edf393d0-642b-4b9e-8c75-f62133241689" providerId="ADAL" clId="{CB90FC4D-451B-403E-824E-E932674F2DDD}" dt="2023-01-12T12:17:17.743" v="2" actId="729"/>
        <pc:sldMkLst>
          <pc:docMk/>
          <pc:sldMk cId="2043587431" sldId="289"/>
        </pc:sldMkLst>
      </pc:sldChg>
      <pc:sldChg chg="addSp delSp modSp mod">
        <pc:chgData name="Froduald Kabanza" userId="edf393d0-642b-4b9e-8c75-f62133241689" providerId="ADAL" clId="{CB90FC4D-451B-403E-824E-E932674F2DDD}" dt="2023-01-12T12:21:03.186" v="13"/>
        <pc:sldMkLst>
          <pc:docMk/>
          <pc:sldMk cId="2201054131" sldId="290"/>
        </pc:sldMkLst>
        <pc:graphicFrameChg chg="add mod modGraphic">
          <ac:chgData name="Froduald Kabanza" userId="edf393d0-642b-4b9e-8c75-f62133241689" providerId="ADAL" clId="{CB90FC4D-451B-403E-824E-E932674F2DDD}" dt="2023-01-12T12:17:44.244" v="5" actId="1076"/>
          <ac:graphicFrameMkLst>
            <pc:docMk/>
            <pc:sldMk cId="2201054131" sldId="290"/>
            <ac:graphicFrameMk id="8" creationId="{DE82B458-BFD7-D3C1-B001-3A4D451DD7D6}"/>
          </ac:graphicFrameMkLst>
        </pc:graphicFrameChg>
        <pc:graphicFrameChg chg="add del mod modGraphic">
          <ac:chgData name="Froduald Kabanza" userId="edf393d0-642b-4b9e-8c75-f62133241689" providerId="ADAL" clId="{CB90FC4D-451B-403E-824E-E932674F2DDD}" dt="2023-01-12T12:20:41.194" v="9" actId="478"/>
          <ac:graphicFrameMkLst>
            <pc:docMk/>
            <pc:sldMk cId="2201054131" sldId="290"/>
            <ac:graphicFrameMk id="10" creationId="{C8DC8291-0796-BE7B-6D25-077C821C6B3A}"/>
          </ac:graphicFrameMkLst>
        </pc:graphicFrameChg>
        <pc:graphicFrameChg chg="add mod modGraphic">
          <ac:chgData name="Froduald Kabanza" userId="edf393d0-642b-4b9e-8c75-f62133241689" providerId="ADAL" clId="{CB90FC4D-451B-403E-824E-E932674F2DDD}" dt="2023-01-12T12:21:03.186" v="13"/>
          <ac:graphicFrameMkLst>
            <pc:docMk/>
            <pc:sldMk cId="2201054131" sldId="290"/>
            <ac:graphicFrameMk id="12" creationId="{64EEDE92-A6D1-201D-6B41-79092B368302}"/>
          </ac:graphicFrameMkLst>
        </pc:graphicFrameChg>
      </pc:sldChg>
      <pc:sldChg chg="mod modShow">
        <pc:chgData name="Froduald Kabanza" userId="edf393d0-642b-4b9e-8c75-f62133241689" providerId="ADAL" clId="{CB90FC4D-451B-403E-824E-E932674F2DDD}" dt="2023-01-12T12:25:37.113" v="41" actId="729"/>
        <pc:sldMkLst>
          <pc:docMk/>
          <pc:sldMk cId="1137589390" sldId="293"/>
        </pc:sldMkLst>
      </pc:sldChg>
      <pc:sldChg chg="modSp mod ord">
        <pc:chgData name="Froduald Kabanza" userId="edf393d0-642b-4b9e-8c75-f62133241689" providerId="ADAL" clId="{CB90FC4D-451B-403E-824E-E932674F2DDD}" dt="2023-01-12T12:25:07.555" v="40" actId="20577"/>
        <pc:sldMkLst>
          <pc:docMk/>
          <pc:sldMk cId="3786721930" sldId="297"/>
        </pc:sldMkLst>
        <pc:spChg chg="mod">
          <ac:chgData name="Froduald Kabanza" userId="edf393d0-642b-4b9e-8c75-f62133241689" providerId="ADAL" clId="{CB90FC4D-451B-403E-824E-E932674F2DDD}" dt="2023-01-12T12:25:07.555" v="40" actId="20577"/>
          <ac:spMkLst>
            <pc:docMk/>
            <pc:sldMk cId="3786721930" sldId="297"/>
            <ac:spMk id="2" creationId="{00000000-0000-0000-0000-000000000000}"/>
          </ac:spMkLst>
        </pc:spChg>
      </pc:sldChg>
      <pc:sldChg chg="modSp mod">
        <pc:chgData name="Froduald Kabanza" userId="edf393d0-642b-4b9e-8c75-f62133241689" providerId="ADAL" clId="{CB90FC4D-451B-403E-824E-E932674F2DDD}" dt="2023-01-12T12:12:41.823" v="1" actId="14100"/>
        <pc:sldMkLst>
          <pc:docMk/>
          <pc:sldMk cId="3402660454" sldId="298"/>
        </pc:sldMkLst>
        <pc:picChg chg="mod">
          <ac:chgData name="Froduald Kabanza" userId="edf393d0-642b-4b9e-8c75-f62133241689" providerId="ADAL" clId="{CB90FC4D-451B-403E-824E-E932674F2DDD}" dt="2023-01-12T12:12:41.823" v="1" actId="14100"/>
          <ac:picMkLst>
            <pc:docMk/>
            <pc:sldMk cId="3402660454" sldId="298"/>
            <ac:picMk id="11" creationId="{ABE10474-C67F-486C-BA50-03A61F039F4D}"/>
          </ac:picMkLst>
        </pc:picChg>
      </pc:sldChg>
      <pc:sldChg chg="addSp modSp">
        <pc:chgData name="Froduald Kabanza" userId="edf393d0-642b-4b9e-8c75-f62133241689" providerId="ADAL" clId="{CB90FC4D-451B-403E-824E-E932674F2DDD}" dt="2023-01-12T12:34:20.143" v="117"/>
        <pc:sldMkLst>
          <pc:docMk/>
          <pc:sldMk cId="802917911" sldId="299"/>
        </pc:sldMkLst>
        <pc:spChg chg="add mod">
          <ac:chgData name="Froduald Kabanza" userId="edf393d0-642b-4b9e-8c75-f62133241689" providerId="ADAL" clId="{CB90FC4D-451B-403E-824E-E932674F2DDD}" dt="2023-01-12T12:34:20.143" v="117"/>
          <ac:spMkLst>
            <pc:docMk/>
            <pc:sldMk cId="802917911" sldId="299"/>
            <ac:spMk id="7" creationId="{8798B09D-010A-0B2F-4C10-F0B0B5C8AF5E}"/>
          </ac:spMkLst>
        </pc:spChg>
      </pc:sldChg>
      <pc:sldChg chg="modSp mod">
        <pc:chgData name="Froduald Kabanza" userId="edf393d0-642b-4b9e-8c75-f62133241689" providerId="ADAL" clId="{CB90FC4D-451B-403E-824E-E932674F2DDD}" dt="2023-01-12T12:33:46.435" v="116" actId="20577"/>
        <pc:sldMkLst>
          <pc:docMk/>
          <pc:sldMk cId="2533186122" sldId="300"/>
        </pc:sldMkLst>
        <pc:spChg chg="mod">
          <ac:chgData name="Froduald Kabanza" userId="edf393d0-642b-4b9e-8c75-f62133241689" providerId="ADAL" clId="{CB90FC4D-451B-403E-824E-E932674F2DDD}" dt="2023-01-12T12:33:46.435" v="116" actId="20577"/>
          <ac:spMkLst>
            <pc:docMk/>
            <pc:sldMk cId="2533186122" sldId="300"/>
            <ac:spMk id="3" creationId="{00000000-0000-0000-0000-000000000000}"/>
          </ac:spMkLst>
        </pc:spChg>
      </pc:sldChg>
      <pc:sldChg chg="del">
        <pc:chgData name="Froduald Kabanza" userId="edf393d0-642b-4b9e-8c75-f62133241689" providerId="ADAL" clId="{CB90FC4D-451B-403E-824E-E932674F2DDD}" dt="2023-01-12T12:34:25.207" v="118" actId="2696"/>
        <pc:sldMkLst>
          <pc:docMk/>
          <pc:sldMk cId="550447450" sldId="301"/>
        </pc:sldMkLst>
      </pc:sldChg>
      <pc:sldChg chg="modSp mod">
        <pc:chgData name="Froduald Kabanza" userId="edf393d0-642b-4b9e-8c75-f62133241689" providerId="ADAL" clId="{CB90FC4D-451B-403E-824E-E932674F2DDD}" dt="2023-01-12T12:36:14.631" v="122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CB90FC4D-451B-403E-824E-E932674F2DDD}" dt="2023-01-12T12:36:08.522" v="120" actId="20577"/>
          <ac:spMkLst>
            <pc:docMk/>
            <pc:sldMk cId="154423500" sldId="332"/>
            <ac:spMk id="6" creationId="{50B0FB34-D872-45C2-9416-85ECF442F569}"/>
          </ac:spMkLst>
        </pc:spChg>
        <pc:spChg chg="mod">
          <ac:chgData name="Froduald Kabanza" userId="edf393d0-642b-4b9e-8c75-f62133241689" providerId="ADAL" clId="{CB90FC4D-451B-403E-824E-E932674F2DDD}" dt="2023-01-12T12:36:14.631" v="122" actId="20577"/>
          <ac:spMkLst>
            <pc:docMk/>
            <pc:sldMk cId="154423500" sldId="332"/>
            <ac:spMk id="7" creationId="{9D9D7E22-6E14-4E34-957C-A91469454C2C}"/>
          </ac:spMkLst>
        </pc:spChg>
      </pc:sldChg>
      <pc:sldChg chg="addSp modSp">
        <pc:chgData name="Froduald Kabanza" userId="edf393d0-642b-4b9e-8c75-f62133241689" providerId="ADAL" clId="{CB90FC4D-451B-403E-824E-E932674F2DDD}" dt="2023-01-12T12:28:10.534" v="52"/>
        <pc:sldMkLst>
          <pc:docMk/>
          <pc:sldMk cId="2091324528" sldId="334"/>
        </pc:sldMkLst>
        <pc:spChg chg="mod">
          <ac:chgData name="Froduald Kabanza" userId="edf393d0-642b-4b9e-8c75-f62133241689" providerId="ADAL" clId="{CB90FC4D-451B-403E-824E-E932674F2DDD}" dt="2023-01-12T12:28:10.534" v="52"/>
          <ac:spMkLst>
            <pc:docMk/>
            <pc:sldMk cId="2091324528" sldId="334"/>
            <ac:spMk id="11" creationId="{097EDE90-DD08-F850-F594-BD3D053CCFB8}"/>
          </ac:spMkLst>
        </pc:spChg>
        <pc:grpChg chg="add mod">
          <ac:chgData name="Froduald Kabanza" userId="edf393d0-642b-4b9e-8c75-f62133241689" providerId="ADAL" clId="{CB90FC4D-451B-403E-824E-E932674F2DDD}" dt="2023-01-12T12:28:10.534" v="52"/>
          <ac:grpSpMkLst>
            <pc:docMk/>
            <pc:sldMk cId="2091324528" sldId="334"/>
            <ac:grpSpMk id="3" creationId="{9B02B6B8-DD8F-CBDA-992C-532B0855C8FA}"/>
          </ac:grpSpMkLst>
        </pc:grpChg>
        <pc:graphicFrameChg chg="add mod">
          <ac:chgData name="Froduald Kabanza" userId="edf393d0-642b-4b9e-8c75-f62133241689" providerId="ADAL" clId="{CB90FC4D-451B-403E-824E-E932674F2DDD}" dt="2023-01-12T12:28:10.534" v="52"/>
          <ac:graphicFrameMkLst>
            <pc:docMk/>
            <pc:sldMk cId="2091324528" sldId="334"/>
            <ac:graphicFrameMk id="17" creationId="{F46EEEE2-BA41-3A75-B104-C294E5242182}"/>
          </ac:graphicFrameMkLst>
        </pc:graphicFrameChg>
        <pc:picChg chg="mod">
          <ac:chgData name="Froduald Kabanza" userId="edf393d0-642b-4b9e-8c75-f62133241689" providerId="ADAL" clId="{CB90FC4D-451B-403E-824E-E932674F2DDD}" dt="2023-01-12T12:28:10.534" v="52"/>
          <ac:picMkLst>
            <pc:docMk/>
            <pc:sldMk cId="2091324528" sldId="334"/>
            <ac:picMk id="12" creationId="{51FD1F76-1ACA-A54D-6068-F6AA01C09774}"/>
          </ac:picMkLst>
        </pc:picChg>
      </pc:sldChg>
      <pc:sldChg chg="addSp modSp">
        <pc:chgData name="Froduald Kabanza" userId="edf393d0-642b-4b9e-8c75-f62133241689" providerId="ADAL" clId="{CB90FC4D-451B-403E-824E-E932674F2DDD}" dt="2023-01-12T12:28:33.686" v="54"/>
        <pc:sldMkLst>
          <pc:docMk/>
          <pc:sldMk cId="3233692689" sldId="335"/>
        </pc:sldMkLst>
        <pc:spChg chg="mod">
          <ac:chgData name="Froduald Kabanza" userId="edf393d0-642b-4b9e-8c75-f62133241689" providerId="ADAL" clId="{CB90FC4D-451B-403E-824E-E932674F2DDD}" dt="2023-01-12T12:28:33.686" v="54"/>
          <ac:spMkLst>
            <pc:docMk/>
            <pc:sldMk cId="3233692689" sldId="335"/>
            <ac:spMk id="8" creationId="{3E0125DC-A82A-8A3B-87B6-C275CF744E59}"/>
          </ac:spMkLst>
        </pc:spChg>
        <pc:grpChg chg="add mod">
          <ac:chgData name="Froduald Kabanza" userId="edf393d0-642b-4b9e-8c75-f62133241689" providerId="ADAL" clId="{CB90FC4D-451B-403E-824E-E932674F2DDD}" dt="2023-01-12T12:28:33.686" v="54"/>
          <ac:grpSpMkLst>
            <pc:docMk/>
            <pc:sldMk cId="3233692689" sldId="335"/>
            <ac:grpSpMk id="3" creationId="{12E06804-9193-5B6C-EFAD-0105FAEE17B4}"/>
          </ac:grpSpMkLst>
        </pc:grpChg>
        <pc:picChg chg="mod">
          <ac:chgData name="Froduald Kabanza" userId="edf393d0-642b-4b9e-8c75-f62133241689" providerId="ADAL" clId="{CB90FC4D-451B-403E-824E-E932674F2DDD}" dt="2023-01-12T12:28:33.686" v="54"/>
          <ac:picMkLst>
            <pc:docMk/>
            <pc:sldMk cId="3233692689" sldId="335"/>
            <ac:picMk id="11" creationId="{3B91D963-09CE-E5D9-54D7-4EABA9A94DE5}"/>
          </ac:picMkLst>
        </pc:picChg>
      </pc:sldChg>
      <pc:sldChg chg="addSp modSp">
        <pc:chgData name="Froduald Kabanza" userId="edf393d0-642b-4b9e-8c75-f62133241689" providerId="ADAL" clId="{CB90FC4D-451B-403E-824E-E932674F2DDD}" dt="2023-01-12T12:28:36.951" v="55"/>
        <pc:sldMkLst>
          <pc:docMk/>
          <pc:sldMk cId="2505903100" sldId="336"/>
        </pc:sldMkLst>
        <pc:spChg chg="mod">
          <ac:chgData name="Froduald Kabanza" userId="edf393d0-642b-4b9e-8c75-f62133241689" providerId="ADAL" clId="{CB90FC4D-451B-403E-824E-E932674F2DDD}" dt="2023-01-12T12:28:36.951" v="55"/>
          <ac:spMkLst>
            <pc:docMk/>
            <pc:sldMk cId="2505903100" sldId="336"/>
            <ac:spMk id="8" creationId="{7AC0D413-29D5-2482-9D48-5B8B42AF9214}"/>
          </ac:spMkLst>
        </pc:spChg>
        <pc:grpChg chg="add mod">
          <ac:chgData name="Froduald Kabanza" userId="edf393d0-642b-4b9e-8c75-f62133241689" providerId="ADAL" clId="{CB90FC4D-451B-403E-824E-E932674F2DDD}" dt="2023-01-12T12:28:36.951" v="55"/>
          <ac:grpSpMkLst>
            <pc:docMk/>
            <pc:sldMk cId="2505903100" sldId="336"/>
            <ac:grpSpMk id="3" creationId="{68DBD717-8B22-E80A-AF17-E507FF8E1ED5}"/>
          </ac:grpSpMkLst>
        </pc:grpChg>
        <pc:picChg chg="mod">
          <ac:chgData name="Froduald Kabanza" userId="edf393d0-642b-4b9e-8c75-f62133241689" providerId="ADAL" clId="{CB90FC4D-451B-403E-824E-E932674F2DDD}" dt="2023-01-12T12:28:36.951" v="55"/>
          <ac:picMkLst>
            <pc:docMk/>
            <pc:sldMk cId="2505903100" sldId="336"/>
            <ac:picMk id="11" creationId="{371D8DAC-6B1B-05EF-BDDD-EA3A6F58DEAB}"/>
          </ac:picMkLst>
        </pc:picChg>
      </pc:sldChg>
      <pc:sldChg chg="addSp modSp">
        <pc:chgData name="Froduald Kabanza" userId="edf393d0-642b-4b9e-8c75-f62133241689" providerId="ADAL" clId="{CB90FC4D-451B-403E-824E-E932674F2DDD}" dt="2023-01-12T12:28:43.304" v="56"/>
        <pc:sldMkLst>
          <pc:docMk/>
          <pc:sldMk cId="760469732" sldId="337"/>
        </pc:sldMkLst>
        <pc:spChg chg="mod">
          <ac:chgData name="Froduald Kabanza" userId="edf393d0-642b-4b9e-8c75-f62133241689" providerId="ADAL" clId="{CB90FC4D-451B-403E-824E-E932674F2DDD}" dt="2023-01-12T12:28:43.304" v="56"/>
          <ac:spMkLst>
            <pc:docMk/>
            <pc:sldMk cId="760469732" sldId="337"/>
            <ac:spMk id="8" creationId="{5D07BBEC-D219-B82B-1897-540A9A1F618B}"/>
          </ac:spMkLst>
        </pc:spChg>
        <pc:grpChg chg="add mod">
          <ac:chgData name="Froduald Kabanza" userId="edf393d0-642b-4b9e-8c75-f62133241689" providerId="ADAL" clId="{CB90FC4D-451B-403E-824E-E932674F2DDD}" dt="2023-01-12T12:28:43.304" v="56"/>
          <ac:grpSpMkLst>
            <pc:docMk/>
            <pc:sldMk cId="760469732" sldId="337"/>
            <ac:grpSpMk id="3" creationId="{561975E6-4680-B89E-93EF-1AF021EC3512}"/>
          </ac:grpSpMkLst>
        </pc:grpChg>
        <pc:picChg chg="mod">
          <ac:chgData name="Froduald Kabanza" userId="edf393d0-642b-4b9e-8c75-f62133241689" providerId="ADAL" clId="{CB90FC4D-451B-403E-824E-E932674F2DDD}" dt="2023-01-12T12:28:43.304" v="56"/>
          <ac:picMkLst>
            <pc:docMk/>
            <pc:sldMk cId="760469732" sldId="337"/>
            <ac:picMk id="11" creationId="{EF2CB53F-81C9-AC3F-9C93-351883DBBBF7}"/>
          </ac:picMkLst>
        </pc:picChg>
      </pc:sldChg>
      <pc:sldChg chg="addSp modSp">
        <pc:chgData name="Froduald Kabanza" userId="edf393d0-642b-4b9e-8c75-f62133241689" providerId="ADAL" clId="{CB90FC4D-451B-403E-824E-E932674F2DDD}" dt="2023-01-12T12:28:46.477" v="57"/>
        <pc:sldMkLst>
          <pc:docMk/>
          <pc:sldMk cId="1659542426" sldId="338"/>
        </pc:sldMkLst>
        <pc:spChg chg="mod">
          <ac:chgData name="Froduald Kabanza" userId="edf393d0-642b-4b9e-8c75-f62133241689" providerId="ADAL" clId="{CB90FC4D-451B-403E-824E-E932674F2DDD}" dt="2023-01-12T12:28:46.477" v="57"/>
          <ac:spMkLst>
            <pc:docMk/>
            <pc:sldMk cId="1659542426" sldId="338"/>
            <ac:spMk id="8" creationId="{DD30FBC4-8A61-38A3-281A-62646E09A77C}"/>
          </ac:spMkLst>
        </pc:spChg>
        <pc:grpChg chg="add mod">
          <ac:chgData name="Froduald Kabanza" userId="edf393d0-642b-4b9e-8c75-f62133241689" providerId="ADAL" clId="{CB90FC4D-451B-403E-824E-E932674F2DDD}" dt="2023-01-12T12:28:46.477" v="57"/>
          <ac:grpSpMkLst>
            <pc:docMk/>
            <pc:sldMk cId="1659542426" sldId="338"/>
            <ac:grpSpMk id="3" creationId="{D19E8177-7C1B-DDF7-16A0-011C803F9F7E}"/>
          </ac:grpSpMkLst>
        </pc:grpChg>
        <pc:picChg chg="mod">
          <ac:chgData name="Froduald Kabanza" userId="edf393d0-642b-4b9e-8c75-f62133241689" providerId="ADAL" clId="{CB90FC4D-451B-403E-824E-E932674F2DDD}" dt="2023-01-12T12:28:46.477" v="57"/>
          <ac:picMkLst>
            <pc:docMk/>
            <pc:sldMk cId="1659542426" sldId="338"/>
            <ac:picMk id="11" creationId="{A9FE2ED8-B0B0-3FBA-7AA2-6EA070E23B82}"/>
          </ac:picMkLst>
        </pc:picChg>
      </pc:sldChg>
      <pc:sldChg chg="addSp modSp">
        <pc:chgData name="Froduald Kabanza" userId="edf393d0-642b-4b9e-8c75-f62133241689" providerId="ADAL" clId="{CB90FC4D-451B-403E-824E-E932674F2DDD}" dt="2023-01-12T12:28:50.094" v="58"/>
        <pc:sldMkLst>
          <pc:docMk/>
          <pc:sldMk cId="2240488301" sldId="339"/>
        </pc:sldMkLst>
        <pc:spChg chg="mod">
          <ac:chgData name="Froduald Kabanza" userId="edf393d0-642b-4b9e-8c75-f62133241689" providerId="ADAL" clId="{CB90FC4D-451B-403E-824E-E932674F2DDD}" dt="2023-01-12T12:28:50.094" v="58"/>
          <ac:spMkLst>
            <pc:docMk/>
            <pc:sldMk cId="2240488301" sldId="339"/>
            <ac:spMk id="8" creationId="{89D5F895-F0B6-2BC2-C6BF-111FDA765F7C}"/>
          </ac:spMkLst>
        </pc:spChg>
        <pc:grpChg chg="add mod">
          <ac:chgData name="Froduald Kabanza" userId="edf393d0-642b-4b9e-8c75-f62133241689" providerId="ADAL" clId="{CB90FC4D-451B-403E-824E-E932674F2DDD}" dt="2023-01-12T12:28:50.094" v="58"/>
          <ac:grpSpMkLst>
            <pc:docMk/>
            <pc:sldMk cId="2240488301" sldId="339"/>
            <ac:grpSpMk id="3" creationId="{C82F2ABA-BEA4-269B-ECA2-2A051250D8EA}"/>
          </ac:grpSpMkLst>
        </pc:grpChg>
        <pc:picChg chg="mod">
          <ac:chgData name="Froduald Kabanza" userId="edf393d0-642b-4b9e-8c75-f62133241689" providerId="ADAL" clId="{CB90FC4D-451B-403E-824E-E932674F2DDD}" dt="2023-01-12T12:28:50.094" v="58"/>
          <ac:picMkLst>
            <pc:docMk/>
            <pc:sldMk cId="2240488301" sldId="339"/>
            <ac:picMk id="11" creationId="{AAEB349B-EE1C-509C-C2F2-8C50A5650E24}"/>
          </ac:picMkLst>
        </pc:picChg>
      </pc:sldChg>
      <pc:sldChg chg="addSp modSp mod">
        <pc:chgData name="Froduald Kabanza" userId="edf393d0-642b-4b9e-8c75-f62133241689" providerId="ADAL" clId="{CB90FC4D-451B-403E-824E-E932674F2DDD}" dt="2023-01-12T12:30:42.374" v="69" actId="207"/>
        <pc:sldMkLst>
          <pc:docMk/>
          <pc:sldMk cId="1908118156" sldId="343"/>
        </pc:sldMkLst>
        <pc:spChg chg="mod">
          <ac:chgData name="Froduald Kabanza" userId="edf393d0-642b-4b9e-8c75-f62133241689" providerId="ADAL" clId="{CB90FC4D-451B-403E-824E-E932674F2DDD}" dt="2023-01-12T12:30:20.025" v="63" actId="1076"/>
          <ac:spMkLst>
            <pc:docMk/>
            <pc:sldMk cId="1908118156" sldId="343"/>
            <ac:spMk id="69" creationId="{00000000-0000-0000-0000-000000000000}"/>
          </ac:spMkLst>
        </pc:spChg>
        <pc:picChg chg="add mod">
          <ac:chgData name="Froduald Kabanza" userId="edf393d0-642b-4b9e-8c75-f62133241689" providerId="ADAL" clId="{CB90FC4D-451B-403E-824E-E932674F2DDD}" dt="2023-01-12T12:30:42.374" v="69" actId="207"/>
          <ac:picMkLst>
            <pc:docMk/>
            <pc:sldMk cId="1908118156" sldId="343"/>
            <ac:picMk id="8" creationId="{DB2F537F-A8E4-0D0B-E5EC-6244F140B5F7}"/>
          </ac:picMkLst>
        </pc:picChg>
      </pc:sldChg>
      <pc:sldChg chg="addSp delSp modSp mod">
        <pc:chgData name="Froduald Kabanza" userId="edf393d0-642b-4b9e-8c75-f62133241689" providerId="ADAL" clId="{CB90FC4D-451B-403E-824E-E932674F2DDD}" dt="2023-01-12T12:30:54.719" v="72" actId="1076"/>
        <pc:sldMkLst>
          <pc:docMk/>
          <pc:sldMk cId="2194448215" sldId="344"/>
        </pc:sldMkLst>
        <pc:spChg chg="add mod">
          <ac:chgData name="Froduald Kabanza" userId="edf393d0-642b-4b9e-8c75-f62133241689" providerId="ADAL" clId="{CB90FC4D-451B-403E-824E-E932674F2DDD}" dt="2023-01-12T12:26:51.853" v="44" actId="164"/>
          <ac:spMkLst>
            <pc:docMk/>
            <pc:sldMk cId="2194448215" sldId="344"/>
            <ac:spMk id="8" creationId="{D60513A1-F787-E105-38E2-5ADC6A025E8F}"/>
          </ac:spMkLst>
        </pc:spChg>
        <pc:spChg chg="mod">
          <ac:chgData name="Froduald Kabanza" userId="edf393d0-642b-4b9e-8c75-f62133241689" providerId="ADAL" clId="{CB90FC4D-451B-403E-824E-E932674F2DDD}" dt="2023-01-12T12:30:52.985" v="71" actId="1076"/>
          <ac:spMkLst>
            <pc:docMk/>
            <pc:sldMk cId="2194448215" sldId="344"/>
            <ac:spMk id="69" creationId="{00000000-0000-0000-0000-000000000000}"/>
          </ac:spMkLst>
        </pc:spChg>
        <pc:grpChg chg="add del mod">
          <ac:chgData name="Froduald Kabanza" userId="edf393d0-642b-4b9e-8c75-f62133241689" providerId="ADAL" clId="{CB90FC4D-451B-403E-824E-E932674F2DDD}" dt="2023-01-12T12:28:18.942" v="53" actId="478"/>
          <ac:grpSpMkLst>
            <pc:docMk/>
            <pc:sldMk cId="2194448215" sldId="344"/>
            <ac:grpSpMk id="12" creationId="{B62C9616-0EA3-83AB-58DD-EA721188B3B1}"/>
          </ac:grpSpMkLst>
        </pc:grpChg>
        <pc:graphicFrameChg chg="add del mod modGraphic">
          <ac:chgData name="Froduald Kabanza" userId="edf393d0-642b-4b9e-8c75-f62133241689" providerId="ADAL" clId="{CB90FC4D-451B-403E-824E-E932674F2DDD}" dt="2023-01-12T12:28:18.942" v="53" actId="478"/>
          <ac:graphicFrameMkLst>
            <pc:docMk/>
            <pc:sldMk cId="2194448215" sldId="344"/>
            <ac:graphicFrameMk id="17" creationId="{5767B933-9E41-56FB-0301-4D971AD09653}"/>
          </ac:graphicFrameMkLst>
        </pc:graphicFrameChg>
        <pc:picChg chg="add mod">
          <ac:chgData name="Froduald Kabanza" userId="edf393d0-642b-4b9e-8c75-f62133241689" providerId="ADAL" clId="{CB90FC4D-451B-403E-824E-E932674F2DDD}" dt="2023-01-12T12:26:51.853" v="44" actId="164"/>
          <ac:picMkLst>
            <pc:docMk/>
            <pc:sldMk cId="2194448215" sldId="344"/>
            <ac:picMk id="11" creationId="{B502EEE2-B547-1C23-EF4E-4FA1A8463791}"/>
          </ac:picMkLst>
        </pc:picChg>
        <pc:picChg chg="add mod">
          <ac:chgData name="Froduald Kabanza" userId="edf393d0-642b-4b9e-8c75-f62133241689" providerId="ADAL" clId="{CB90FC4D-451B-403E-824E-E932674F2DDD}" dt="2023-01-12T12:30:54.719" v="72" actId="1076"/>
          <ac:picMkLst>
            <pc:docMk/>
            <pc:sldMk cId="2194448215" sldId="344"/>
            <ac:picMk id="32" creationId="{E8592095-50CF-26BC-2DD3-87703E9D7F0B}"/>
          </ac:picMkLst>
        </pc:picChg>
      </pc:sldChg>
      <pc:sldChg chg="addSp delSp modSp mod">
        <pc:chgData name="Froduald Kabanza" userId="edf393d0-642b-4b9e-8c75-f62133241689" providerId="ADAL" clId="{CB90FC4D-451B-403E-824E-E932674F2DDD}" dt="2023-01-12T12:31:03.240" v="74"/>
        <pc:sldMkLst>
          <pc:docMk/>
          <pc:sldMk cId="3562930832" sldId="345"/>
        </pc:sldMkLst>
        <pc:spChg chg="mod">
          <ac:chgData name="Froduald Kabanza" userId="edf393d0-642b-4b9e-8c75-f62133241689" providerId="ADAL" clId="{CB90FC4D-451B-403E-824E-E932674F2DDD}" dt="2023-01-12T12:27:28.741" v="49"/>
          <ac:spMkLst>
            <pc:docMk/>
            <pc:sldMk cId="3562930832" sldId="345"/>
            <ac:spMk id="11" creationId="{5F37E832-F55F-51B3-68DA-E59068FCADDD}"/>
          </ac:spMkLst>
        </pc:spChg>
        <pc:spChg chg="mod">
          <ac:chgData name="Froduald Kabanza" userId="edf393d0-642b-4b9e-8c75-f62133241689" providerId="ADAL" clId="{CB90FC4D-451B-403E-824E-E932674F2DDD}" dt="2023-01-12T12:31:01.647" v="73" actId="1076"/>
          <ac:spMkLst>
            <pc:docMk/>
            <pc:sldMk cId="3562930832" sldId="345"/>
            <ac:spMk id="69" creationId="{00000000-0000-0000-0000-000000000000}"/>
          </ac:spMkLst>
        </pc:spChg>
        <pc:grpChg chg="add del mod">
          <ac:chgData name="Froduald Kabanza" userId="edf393d0-642b-4b9e-8c75-f62133241689" providerId="ADAL" clId="{CB90FC4D-451B-403E-824E-E932674F2DDD}" dt="2023-01-12T12:27:57.586" v="51" actId="478"/>
          <ac:grpSpMkLst>
            <pc:docMk/>
            <pc:sldMk cId="3562930832" sldId="345"/>
            <ac:grpSpMk id="8" creationId="{6B345873-77C5-ADEB-8866-98F0E087D4AE}"/>
          </ac:grpSpMkLst>
        </pc:grpChg>
        <pc:picChg chg="mod">
          <ac:chgData name="Froduald Kabanza" userId="edf393d0-642b-4b9e-8c75-f62133241689" providerId="ADAL" clId="{CB90FC4D-451B-403E-824E-E932674F2DDD}" dt="2023-01-12T12:27:28.741" v="49"/>
          <ac:picMkLst>
            <pc:docMk/>
            <pc:sldMk cId="3562930832" sldId="345"/>
            <ac:picMk id="12" creationId="{0D4041EE-8E22-D604-4578-4A115EEDBC27}"/>
          </ac:picMkLst>
        </pc:picChg>
        <pc:picChg chg="add mod">
          <ac:chgData name="Froduald Kabanza" userId="edf393d0-642b-4b9e-8c75-f62133241689" providerId="ADAL" clId="{CB90FC4D-451B-403E-824E-E932674F2DDD}" dt="2023-01-12T12:31:03.240" v="74"/>
          <ac:picMkLst>
            <pc:docMk/>
            <pc:sldMk cId="3562930832" sldId="345"/>
            <ac:picMk id="13" creationId="{F361F664-73A1-CDAF-9F6D-1CB905FF9983}"/>
          </ac:picMkLst>
        </pc:picChg>
      </pc:sldChg>
      <pc:sldChg chg="addSp modSp mod">
        <pc:chgData name="Froduald Kabanza" userId="edf393d0-642b-4b9e-8c75-f62133241689" providerId="ADAL" clId="{CB90FC4D-451B-403E-824E-E932674F2DDD}" dt="2023-01-12T12:31:08.846" v="76"/>
        <pc:sldMkLst>
          <pc:docMk/>
          <pc:sldMk cId="214723033" sldId="346"/>
        </pc:sldMkLst>
        <pc:spChg chg="mod">
          <ac:chgData name="Froduald Kabanza" userId="edf393d0-642b-4b9e-8c75-f62133241689" providerId="ADAL" clId="{CB90FC4D-451B-403E-824E-E932674F2DDD}" dt="2023-01-12T12:27:31.773" v="50"/>
          <ac:spMkLst>
            <pc:docMk/>
            <pc:sldMk cId="214723033" sldId="346"/>
            <ac:spMk id="11" creationId="{0C2CE8DD-1692-F71A-29CB-DE9421BABCFC}"/>
          </ac:spMkLst>
        </pc:spChg>
        <pc:spChg chg="mod">
          <ac:chgData name="Froduald Kabanza" userId="edf393d0-642b-4b9e-8c75-f62133241689" providerId="ADAL" clId="{CB90FC4D-451B-403E-824E-E932674F2DDD}" dt="2023-01-12T12:31:07.298" v="75" actId="1076"/>
          <ac:spMkLst>
            <pc:docMk/>
            <pc:sldMk cId="214723033" sldId="346"/>
            <ac:spMk id="69" creationId="{00000000-0000-0000-0000-000000000000}"/>
          </ac:spMkLst>
        </pc:spChg>
        <pc:grpChg chg="add mod">
          <ac:chgData name="Froduald Kabanza" userId="edf393d0-642b-4b9e-8c75-f62133241689" providerId="ADAL" clId="{CB90FC4D-451B-403E-824E-E932674F2DDD}" dt="2023-01-12T12:27:31.773" v="50"/>
          <ac:grpSpMkLst>
            <pc:docMk/>
            <pc:sldMk cId="214723033" sldId="346"/>
            <ac:grpSpMk id="8" creationId="{C9162FC7-3722-967B-44FD-9C1C9BD528D6}"/>
          </ac:grpSpMkLst>
        </pc:grpChg>
        <pc:picChg chg="mod">
          <ac:chgData name="Froduald Kabanza" userId="edf393d0-642b-4b9e-8c75-f62133241689" providerId="ADAL" clId="{CB90FC4D-451B-403E-824E-E932674F2DDD}" dt="2023-01-12T12:27:31.773" v="50"/>
          <ac:picMkLst>
            <pc:docMk/>
            <pc:sldMk cId="214723033" sldId="346"/>
            <ac:picMk id="12" creationId="{77DC70FA-C2EA-904E-82D7-4EF3F3A3EEB3}"/>
          </ac:picMkLst>
        </pc:picChg>
        <pc:picChg chg="add mod">
          <ac:chgData name="Froduald Kabanza" userId="edf393d0-642b-4b9e-8c75-f62133241689" providerId="ADAL" clId="{CB90FC4D-451B-403E-824E-E932674F2DDD}" dt="2023-01-12T12:31:08.846" v="76"/>
          <ac:picMkLst>
            <pc:docMk/>
            <pc:sldMk cId="214723033" sldId="346"/>
            <ac:picMk id="13" creationId="{A91C8801-26A7-F341-2EED-04F1E39E52CC}"/>
          </ac:picMkLst>
        </pc:picChg>
      </pc:sldChg>
      <pc:sldChg chg="addSp modSp mod">
        <pc:chgData name="Froduald Kabanza" userId="edf393d0-642b-4b9e-8c75-f62133241689" providerId="ADAL" clId="{CB90FC4D-451B-403E-824E-E932674F2DDD}" dt="2023-01-12T12:31:51.585" v="81" actId="207"/>
        <pc:sldMkLst>
          <pc:docMk/>
          <pc:sldMk cId="1998427748" sldId="347"/>
        </pc:sldMkLst>
        <pc:picChg chg="add mod">
          <ac:chgData name="Froduald Kabanza" userId="edf393d0-642b-4b9e-8c75-f62133241689" providerId="ADAL" clId="{CB90FC4D-451B-403E-824E-E932674F2DDD}" dt="2023-01-12T12:31:51.585" v="81" actId="207"/>
          <ac:picMkLst>
            <pc:docMk/>
            <pc:sldMk cId="1998427748" sldId="347"/>
            <ac:picMk id="8" creationId="{9093641C-A9C7-24FA-ABAA-ADDC72E39B1F}"/>
          </ac:picMkLst>
        </pc:picChg>
      </pc:sldChg>
      <pc:sldChg chg="mod modShow">
        <pc:chgData name="Froduald Kabanza" userId="edf393d0-642b-4b9e-8c75-f62133241689" providerId="ADAL" clId="{CB90FC4D-451B-403E-824E-E932674F2DDD}" dt="2023-01-12T12:22:25.534" v="14" actId="729"/>
        <pc:sldMkLst>
          <pc:docMk/>
          <pc:sldMk cId="1687000245" sldId="496"/>
        </pc:sldMkLst>
      </pc:sldChg>
    </pc:docChg>
  </pc:docChgLst>
  <pc:docChgLst>
    <pc:chgData name="DJeff Kanda Nkashama" userId="S::nkad2101@usherbrooke.ca::c3c87171-fd8c-4e2b-8ca8-32e7de6ccf7b" providerId="AD" clId="Web-{B9962151-8073-4501-A1D7-50C78C2AAB03}"/>
    <pc:docChg chg="modSld">
      <pc:chgData name="DJeff Kanda Nkashama" userId="S::nkad2101@usherbrooke.ca::c3c87171-fd8c-4e2b-8ca8-32e7de6ccf7b" providerId="AD" clId="Web-{B9962151-8073-4501-A1D7-50C78C2AAB03}" dt="2022-01-13T01:08:01.308" v="177"/>
      <pc:docMkLst>
        <pc:docMk/>
      </pc:docMkLst>
      <pc:sldChg chg="addSp delSp modSp">
        <pc:chgData name="DJeff Kanda Nkashama" userId="S::nkad2101@usherbrooke.ca::c3c87171-fd8c-4e2b-8ca8-32e7de6ccf7b" providerId="AD" clId="Web-{B9962151-8073-4501-A1D7-50C78C2AAB03}" dt="2022-01-13T01:08:01.308" v="177"/>
        <pc:sldMkLst>
          <pc:docMk/>
          <pc:sldMk cId="436770665" sldId="281"/>
        </pc:sldMkLst>
        <pc:spChg chg="ord">
          <ac:chgData name="DJeff Kanda Nkashama" userId="S::nkad2101@usherbrooke.ca::c3c87171-fd8c-4e2b-8ca8-32e7de6ccf7b" providerId="AD" clId="Web-{B9962151-8073-4501-A1D7-50C78C2AAB03}" dt="2022-01-13T01:07:40.996" v="172"/>
          <ac:spMkLst>
            <pc:docMk/>
            <pc:sldMk cId="436770665" sldId="281"/>
            <ac:spMk id="2" creationId="{00000000-0000-0000-0000-000000000000}"/>
          </ac:spMkLst>
        </pc:spChg>
        <pc:spChg chg="ord">
          <ac:chgData name="DJeff Kanda Nkashama" userId="S::nkad2101@usherbrooke.ca::c3c87171-fd8c-4e2b-8ca8-32e7de6ccf7b" providerId="AD" clId="Web-{B9962151-8073-4501-A1D7-50C78C2AAB03}" dt="2022-01-13T01:07:47.074" v="174"/>
          <ac:spMkLst>
            <pc:docMk/>
            <pc:sldMk cId="436770665" sldId="281"/>
            <ac:spMk id="5" creationId="{00000000-0000-0000-0000-000000000000}"/>
          </ac:spMkLst>
        </pc:spChg>
        <pc:spChg chg="ord">
          <ac:chgData name="DJeff Kanda Nkashama" userId="S::nkad2101@usherbrooke.ca::c3c87171-fd8c-4e2b-8ca8-32e7de6ccf7b" providerId="AD" clId="Web-{B9962151-8073-4501-A1D7-50C78C2AAB03}" dt="2022-01-13T01:08:01.308" v="177"/>
          <ac:spMkLst>
            <pc:docMk/>
            <pc:sldMk cId="436770665" sldId="281"/>
            <ac:spMk id="6" creationId="{00000000-0000-0000-0000-000000000000}"/>
          </ac:spMkLst>
        </pc:spChg>
        <pc:spChg chg="mod">
          <ac:chgData name="DJeff Kanda Nkashama" userId="S::nkad2101@usherbrooke.ca::c3c87171-fd8c-4e2b-8ca8-32e7de6ccf7b" providerId="AD" clId="Web-{B9962151-8073-4501-A1D7-50C78C2AAB03}" dt="2022-01-13T01:07:08.073" v="167" actId="1076"/>
          <ac:spMkLst>
            <pc:docMk/>
            <pc:sldMk cId="436770665" sldId="281"/>
            <ac:spMk id="7" creationId="{00000000-0000-0000-0000-000000000000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22" v="119" actId="1076"/>
          <ac:spMkLst>
            <pc:docMk/>
            <pc:sldMk cId="436770665" sldId="281"/>
            <ac:spMk id="9" creationId="{601B2254-17E8-4F66-BF90-FF934237DCCC}"/>
          </ac:spMkLst>
        </pc:spChg>
        <pc:spChg chg="add del mod">
          <ac:chgData name="DJeff Kanda Nkashama" userId="S::nkad2101@usherbrooke.ca::c3c87171-fd8c-4e2b-8ca8-32e7de6ccf7b" providerId="AD" clId="Web-{B9962151-8073-4501-A1D7-50C78C2AAB03}" dt="2022-01-13T00:57:41.553" v="95"/>
          <ac:spMkLst>
            <pc:docMk/>
            <pc:sldMk cId="436770665" sldId="281"/>
            <ac:spMk id="10" creationId="{43018D5B-79A3-41D1-AD5E-37DA209F943B}"/>
          </ac:spMkLst>
        </pc:spChg>
        <pc:spChg chg="add del mod">
          <ac:chgData name="DJeff Kanda Nkashama" userId="S::nkad2101@usherbrooke.ca::c3c87171-fd8c-4e2b-8ca8-32e7de6ccf7b" providerId="AD" clId="Web-{B9962151-8073-4501-A1D7-50C78C2AAB03}" dt="2022-01-13T01:06:22.964" v="163"/>
          <ac:spMkLst>
            <pc:docMk/>
            <pc:sldMk cId="436770665" sldId="281"/>
            <ac:spMk id="11" creationId="{4C4CDC81-C8E2-46D3-A7B3-F324AB4DC2E1}"/>
          </ac:spMkLst>
        </pc:spChg>
        <pc:spChg chg="add mod ord">
          <ac:chgData name="DJeff Kanda Nkashama" userId="S::nkad2101@usherbrooke.ca::c3c87171-fd8c-4e2b-8ca8-32e7de6ccf7b" providerId="AD" clId="Web-{B9962151-8073-4501-A1D7-50C78C2AAB03}" dt="2022-01-13T01:07:49.855" v="175" actId="1076"/>
          <ac:spMkLst>
            <pc:docMk/>
            <pc:sldMk cId="436770665" sldId="281"/>
            <ac:spMk id="12" creationId="{C3C1CB57-B618-41E9-BC18-71D4D55CE323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38" v="120" actId="1076"/>
          <ac:spMkLst>
            <pc:docMk/>
            <pc:sldMk cId="436770665" sldId="281"/>
            <ac:spMk id="19" creationId="{55136E59-92EB-4274-B469-2A6A0DC417B0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38" v="121" actId="1076"/>
          <ac:spMkLst>
            <pc:docMk/>
            <pc:sldMk cId="436770665" sldId="281"/>
            <ac:spMk id="20" creationId="{575BA779-77C0-4EA8-B186-56551600A0E7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54" v="122" actId="1076"/>
          <ac:spMkLst>
            <pc:docMk/>
            <pc:sldMk cId="436770665" sldId="281"/>
            <ac:spMk id="21" creationId="{F2DF4EC5-9EA6-4AE8-A31A-BBF4E6A3C0E8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54" v="123" actId="1076"/>
          <ac:spMkLst>
            <pc:docMk/>
            <pc:sldMk cId="436770665" sldId="281"/>
            <ac:spMk id="22" creationId="{1CD58E65-4A83-4E67-B087-51703308588F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21.460" v="127" actId="1076"/>
          <ac:spMkLst>
            <pc:docMk/>
            <pc:sldMk cId="436770665" sldId="281"/>
            <ac:spMk id="23" creationId="{828CD79F-004A-448B-8C40-642362EA0764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69" v="125" actId="1076"/>
          <ac:spMkLst>
            <pc:docMk/>
            <pc:sldMk cId="436770665" sldId="281"/>
            <ac:spMk id="24" creationId="{F7E4BF57-C40C-4E9A-A9CF-D32353D3269F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24.241" v="128" actId="1076"/>
          <ac:spMkLst>
            <pc:docMk/>
            <pc:sldMk cId="436770665" sldId="281"/>
            <ac:spMk id="26" creationId="{846B4978-DA94-4624-A28C-38EC74C337BC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6:11.614" v="87" actId="1076"/>
          <ac:spMkLst>
            <pc:docMk/>
            <pc:sldMk cId="436770665" sldId="281"/>
            <ac:spMk id="28" creationId="{E8D12F97-8BC3-48AF-B860-844FE212F547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770" v="79"/>
          <ac:spMkLst>
            <pc:docMk/>
            <pc:sldMk cId="436770665" sldId="281"/>
            <ac:spMk id="29" creationId="{B45982FC-CA8F-4A31-A663-7687CE0715B7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786" v="80"/>
          <ac:spMkLst>
            <pc:docMk/>
            <pc:sldMk cId="436770665" sldId="281"/>
            <ac:spMk id="31" creationId="{E66D7DF6-CE23-43D0-866D-30EB29E3D45D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802" v="81"/>
          <ac:spMkLst>
            <pc:docMk/>
            <pc:sldMk cId="436770665" sldId="281"/>
            <ac:spMk id="32" creationId="{8E0DB2ED-4D66-4EF4-9B6D-F73F93EE642A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802" v="82"/>
          <ac:spMkLst>
            <pc:docMk/>
            <pc:sldMk cId="436770665" sldId="281"/>
            <ac:spMk id="33" creationId="{32CD6BD1-87A8-4718-A24F-2F915097D7D0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817" v="83"/>
          <ac:spMkLst>
            <pc:docMk/>
            <pc:sldMk cId="436770665" sldId="281"/>
            <ac:spMk id="34" creationId="{ABECA23B-93EA-4AC4-8E49-504F940F2FE1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833" v="84"/>
          <ac:spMkLst>
            <pc:docMk/>
            <pc:sldMk cId="436770665" sldId="281"/>
            <ac:spMk id="35" creationId="{C4A9877C-F368-4DF2-A10C-7FAB42D07EB5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6:07.224" v="86" actId="1076"/>
          <ac:spMkLst>
            <pc:docMk/>
            <pc:sldMk cId="436770665" sldId="281"/>
            <ac:spMk id="36" creationId="{EF81E761-F3FC-4321-8945-72E0F19F9DE1}"/>
          </ac:spMkLst>
        </pc:spChg>
        <pc:cxnChg chg="add mod">
          <ac:chgData name="DJeff Kanda Nkashama" userId="S::nkad2101@usherbrooke.ca::c3c87171-fd8c-4e2b-8ca8-32e7de6ccf7b" providerId="AD" clId="Web-{B9962151-8073-4501-A1D7-50C78C2AAB03}" dt="2022-01-13T00:56:20.880" v="88" actId="14100"/>
          <ac:cxnSpMkLst>
            <pc:docMk/>
            <pc:sldMk cId="436770665" sldId="281"/>
            <ac:cxnSpMk id="3" creationId="{E3926B5E-C120-46CC-8A3D-FD3224B14B3D}"/>
          </ac:cxnSpMkLst>
        </pc:cxnChg>
        <pc:cxnChg chg="add mod">
          <ac:chgData name="DJeff Kanda Nkashama" userId="S::nkad2101@usherbrooke.ca::c3c87171-fd8c-4e2b-8ca8-32e7de6ccf7b" providerId="AD" clId="Web-{B9962151-8073-4501-A1D7-50C78C2AAB03}" dt="2022-01-13T00:53:44.019" v="14" actId="1076"/>
          <ac:cxnSpMkLst>
            <pc:docMk/>
            <pc:sldMk cId="436770665" sldId="281"/>
            <ac:cxnSpMk id="15" creationId="{2B6D7380-16EA-45A0-B1A3-DA8D0196AB1B}"/>
          </ac:cxnSpMkLst>
        </pc:cxnChg>
        <pc:cxnChg chg="add mod">
          <ac:chgData name="DJeff Kanda Nkashama" userId="S::nkad2101@usherbrooke.ca::c3c87171-fd8c-4e2b-8ca8-32e7de6ccf7b" providerId="AD" clId="Web-{B9962151-8073-4501-A1D7-50C78C2AAB03}" dt="2022-01-13T00:54:09.660" v="18" actId="1076"/>
          <ac:cxnSpMkLst>
            <pc:docMk/>
            <pc:sldMk cId="436770665" sldId="281"/>
            <ac:cxnSpMk id="17" creationId="{18BDE2C9-6519-484B-AC25-3D03C6E89382}"/>
          </ac:cxnSpMkLst>
        </pc:cxnChg>
      </pc:sldChg>
    </pc:docChg>
  </pc:docChgLst>
  <pc:docChgLst>
    <pc:chgData name="DJeff Kanda Nkashama" userId="S::nkad2101@usherbrooke.ca::c3c87171-fd8c-4e2b-8ca8-32e7de6ccf7b" providerId="AD" clId="Web-{98D6D022-0ADA-4BB0-ACDD-AABB1D16C845}"/>
    <pc:docChg chg="modSld">
      <pc:chgData name="DJeff Kanda Nkashama" userId="S::nkad2101@usherbrooke.ca::c3c87171-fd8c-4e2b-8ca8-32e7de6ccf7b" providerId="AD" clId="Web-{98D6D022-0ADA-4BB0-ACDD-AABB1D16C845}" dt="2022-01-13T01:49:25.182" v="40" actId="1076"/>
      <pc:docMkLst>
        <pc:docMk/>
      </pc:docMkLst>
      <pc:sldChg chg="addSp modSp">
        <pc:chgData name="DJeff Kanda Nkashama" userId="S::nkad2101@usherbrooke.ca::c3c87171-fd8c-4e2b-8ca8-32e7de6ccf7b" providerId="AD" clId="Web-{98D6D022-0ADA-4BB0-ACDD-AABB1D16C845}" dt="2022-01-13T01:49:25.182" v="40" actId="1076"/>
        <pc:sldMkLst>
          <pc:docMk/>
          <pc:sldMk cId="436770665" sldId="281"/>
        </pc:sldMkLst>
        <pc:spChg chg="add mod">
          <ac:chgData name="DJeff Kanda Nkashama" userId="S::nkad2101@usherbrooke.ca::c3c87171-fd8c-4e2b-8ca8-32e7de6ccf7b" providerId="AD" clId="Web-{98D6D022-0ADA-4BB0-ACDD-AABB1D16C845}" dt="2022-01-13T01:49:25.182" v="40" actId="1076"/>
          <ac:spMkLst>
            <pc:docMk/>
            <pc:sldMk cId="436770665" sldId="281"/>
            <ac:spMk id="11" creationId="{A18F5F79-F8F9-4054-BCD7-18A845DE28A7}"/>
          </ac:spMkLst>
        </pc:spChg>
        <pc:spChg chg="add mod">
          <ac:chgData name="DJeff Kanda Nkashama" userId="S::nkad2101@usherbrooke.ca::c3c87171-fd8c-4e2b-8ca8-32e7de6ccf7b" providerId="AD" clId="Web-{98D6D022-0ADA-4BB0-ACDD-AABB1D16C845}" dt="2022-01-13T01:46:35.430" v="31" actId="20577"/>
          <ac:spMkLst>
            <pc:docMk/>
            <pc:sldMk cId="436770665" sldId="281"/>
            <ac:spMk id="37" creationId="{FAB44BBE-51A0-46A5-84BE-A6717A5241F3}"/>
          </ac:spMkLst>
        </pc:spChg>
        <pc:spChg chg="add mod">
          <ac:chgData name="DJeff Kanda Nkashama" userId="S::nkad2101@usherbrooke.ca::c3c87171-fd8c-4e2b-8ca8-32e7de6ccf7b" providerId="AD" clId="Web-{98D6D022-0ADA-4BB0-ACDD-AABB1D16C845}" dt="2022-01-13T01:46:46.477" v="34" actId="20577"/>
          <ac:spMkLst>
            <pc:docMk/>
            <pc:sldMk cId="436770665" sldId="281"/>
            <ac:spMk id="38" creationId="{B4C8F5B3-7FA5-4F92-AB85-029EB6DE269B}"/>
          </ac:spMkLst>
        </pc:spChg>
        <pc:cxnChg chg="add mod">
          <ac:chgData name="DJeff Kanda Nkashama" userId="S::nkad2101@usherbrooke.ca::c3c87171-fd8c-4e2b-8ca8-32e7de6ccf7b" providerId="AD" clId="Web-{98D6D022-0ADA-4BB0-ACDD-AABB1D16C845}" dt="2022-01-13T01:47:42.118" v="39" actId="14100"/>
          <ac:cxnSpMkLst>
            <pc:docMk/>
            <pc:sldMk cId="436770665" sldId="281"/>
            <ac:cxnSpMk id="39" creationId="{DA2FF6C9-E55B-4549-B22E-ECD9041FBAB7}"/>
          </ac:cxnSpMkLst>
        </pc:cxnChg>
      </pc:sldChg>
    </pc:docChg>
  </pc:docChgLst>
  <pc:docChgLst>
    <pc:chgData name="DJeff Kanda Nkashama" userId="c3c87171-fd8c-4e2b-8ca8-32e7de6ccf7b" providerId="ADAL" clId="{F849A0A8-EE22-744B-8177-1351EA56CF80}"/>
    <pc:docChg chg="modSld">
      <pc:chgData name="DJeff Kanda Nkashama" userId="c3c87171-fd8c-4e2b-8ca8-32e7de6ccf7b" providerId="ADAL" clId="{F849A0A8-EE22-744B-8177-1351EA56CF80}" dt="2022-01-13T01:41:52.400" v="51" actId="1036"/>
      <pc:docMkLst>
        <pc:docMk/>
      </pc:docMkLst>
      <pc:sldChg chg="addSp modSp mod">
        <pc:chgData name="DJeff Kanda Nkashama" userId="c3c87171-fd8c-4e2b-8ca8-32e7de6ccf7b" providerId="ADAL" clId="{F849A0A8-EE22-744B-8177-1351EA56CF80}" dt="2022-01-13T01:41:52.400" v="51" actId="1036"/>
        <pc:sldMkLst>
          <pc:docMk/>
          <pc:sldMk cId="436770665" sldId="281"/>
        </pc:sldMkLst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9" creationId="{601B2254-17E8-4F66-BF90-FF934237DCCC}"/>
          </ac:spMkLst>
        </pc:spChg>
        <pc:spChg chg="add mod">
          <ac:chgData name="DJeff Kanda Nkashama" userId="c3c87171-fd8c-4e2b-8ca8-32e7de6ccf7b" providerId="ADAL" clId="{F849A0A8-EE22-744B-8177-1351EA56CF80}" dt="2022-01-13T01:40:12.273" v="31" actId="1035"/>
          <ac:spMkLst>
            <pc:docMk/>
            <pc:sldMk cId="436770665" sldId="281"/>
            <ac:spMk id="10" creationId="{BF34E7D5-0073-5D49-9939-4C0F460B2045}"/>
          </ac:spMkLst>
        </pc:spChg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19" creationId="{55136E59-92EB-4274-B469-2A6A0DC417B0}"/>
          </ac:spMkLst>
        </pc:spChg>
        <pc:spChg chg="mod">
          <ac:chgData name="DJeff Kanda Nkashama" userId="c3c87171-fd8c-4e2b-8ca8-32e7de6ccf7b" providerId="ADAL" clId="{F849A0A8-EE22-744B-8177-1351EA56CF80}" dt="2022-01-13T01:41:47.111" v="48" actId="1035"/>
          <ac:spMkLst>
            <pc:docMk/>
            <pc:sldMk cId="436770665" sldId="281"/>
            <ac:spMk id="20" creationId="{575BA779-77C0-4EA8-B186-56551600A0E7}"/>
          </ac:spMkLst>
        </pc:spChg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21" creationId="{F2DF4EC5-9EA6-4AE8-A31A-BBF4E6A3C0E8}"/>
          </ac:spMkLst>
        </pc:spChg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22" creationId="{1CD58E65-4A83-4E67-B087-51703308588F}"/>
          </ac:spMkLst>
        </pc:spChg>
        <pc:spChg chg="mod">
          <ac:chgData name="DJeff Kanda Nkashama" userId="c3c87171-fd8c-4e2b-8ca8-32e7de6ccf7b" providerId="ADAL" clId="{F849A0A8-EE22-744B-8177-1351EA56CF80}" dt="2022-01-13T01:41:52.400" v="51" actId="1036"/>
          <ac:spMkLst>
            <pc:docMk/>
            <pc:sldMk cId="436770665" sldId="281"/>
            <ac:spMk id="23" creationId="{828CD79F-004A-448B-8C40-642362EA0764}"/>
          </ac:spMkLst>
        </pc:spChg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24" creationId="{F7E4BF57-C40C-4E9A-A9CF-D32353D3269F}"/>
          </ac:spMkLst>
        </pc:spChg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26" creationId="{846B4978-DA94-4624-A28C-38EC74C337BC}"/>
          </ac:spMkLst>
        </pc:spChg>
        <pc:spChg chg="mod">
          <ac:chgData name="DJeff Kanda Nkashama" userId="c3c87171-fd8c-4e2b-8ca8-32e7de6ccf7b" providerId="ADAL" clId="{F849A0A8-EE22-744B-8177-1351EA56CF80}" dt="2022-01-13T01:41:22.802" v="42" actId="1076"/>
          <ac:spMkLst>
            <pc:docMk/>
            <pc:sldMk cId="436770665" sldId="281"/>
            <ac:spMk id="28" creationId="{E8D12F97-8BC3-48AF-B860-844FE212F547}"/>
          </ac:spMkLst>
        </pc:spChg>
        <pc:spChg chg="mod">
          <ac:chgData name="DJeff Kanda Nkashama" userId="c3c87171-fd8c-4e2b-8ca8-32e7de6ccf7b" providerId="ADAL" clId="{F849A0A8-EE22-744B-8177-1351EA56CF80}" dt="2022-01-13T01:41:25.967" v="43" actId="1076"/>
          <ac:spMkLst>
            <pc:docMk/>
            <pc:sldMk cId="436770665" sldId="281"/>
            <ac:spMk id="29" creationId="{B45982FC-CA8F-4A31-A663-7687CE0715B7}"/>
          </ac:spMkLst>
        </pc:spChg>
        <pc:spChg chg="mod">
          <ac:chgData name="DJeff Kanda Nkashama" userId="c3c87171-fd8c-4e2b-8ca8-32e7de6ccf7b" providerId="ADAL" clId="{F849A0A8-EE22-744B-8177-1351EA56CF80}" dt="2022-01-13T01:41:28.236" v="44" actId="1076"/>
          <ac:spMkLst>
            <pc:docMk/>
            <pc:sldMk cId="436770665" sldId="281"/>
            <ac:spMk id="32" creationId="{8E0DB2ED-4D66-4EF4-9B6D-F73F93EE642A}"/>
          </ac:spMkLst>
        </pc:spChg>
        <pc:spChg chg="mod">
          <ac:chgData name="DJeff Kanda Nkashama" userId="c3c87171-fd8c-4e2b-8ca8-32e7de6ccf7b" providerId="ADAL" clId="{F849A0A8-EE22-744B-8177-1351EA56CF80}" dt="2022-01-13T01:41:06.067" v="38" actId="1076"/>
          <ac:spMkLst>
            <pc:docMk/>
            <pc:sldMk cId="436770665" sldId="281"/>
            <ac:spMk id="33" creationId="{32CD6BD1-87A8-4718-A24F-2F915097D7D0}"/>
          </ac:spMkLst>
        </pc:spChg>
        <pc:spChg chg="mod">
          <ac:chgData name="DJeff Kanda Nkashama" userId="c3c87171-fd8c-4e2b-8ca8-32e7de6ccf7b" providerId="ADAL" clId="{F849A0A8-EE22-744B-8177-1351EA56CF80}" dt="2022-01-13T01:41:20.687" v="41" actId="1076"/>
          <ac:spMkLst>
            <pc:docMk/>
            <pc:sldMk cId="436770665" sldId="281"/>
            <ac:spMk id="34" creationId="{ABECA23B-93EA-4AC4-8E49-504F940F2FE1}"/>
          </ac:spMkLst>
        </pc:spChg>
      </pc:sldChg>
    </pc:docChg>
  </pc:docChgLst>
  <pc:docChgLst>
    <pc:chgData name="Froduald Kabanza" userId="edf393d0-642b-4b9e-8c75-f62133241689" providerId="ADAL" clId="{17A44A23-842A-45CD-96B7-638D3AE29590}"/>
    <pc:docChg chg="custSel modSld">
      <pc:chgData name="Froduald Kabanza" userId="edf393d0-642b-4b9e-8c75-f62133241689" providerId="ADAL" clId="{17A44A23-842A-45CD-96B7-638D3AE29590}" dt="2022-01-06T12:57:21.445" v="31" actId="5793"/>
      <pc:docMkLst>
        <pc:docMk/>
      </pc:docMkLst>
      <pc:sldChg chg="modSp mod">
        <pc:chgData name="Froduald Kabanza" userId="edf393d0-642b-4b9e-8c75-f62133241689" providerId="ADAL" clId="{17A44A23-842A-45CD-96B7-638D3AE29590}" dt="2022-01-06T12:57:21.445" v="31" actId="5793"/>
        <pc:sldMkLst>
          <pc:docMk/>
          <pc:sldMk cId="2174123187" sldId="333"/>
        </pc:sldMkLst>
        <pc:spChg chg="mod">
          <ac:chgData name="Froduald Kabanza" userId="edf393d0-642b-4b9e-8c75-f62133241689" providerId="ADAL" clId="{17A44A23-842A-45CD-96B7-638D3AE29590}" dt="2022-01-06T12:57:21.445" v="31" actId="5793"/>
          <ac:spMkLst>
            <pc:docMk/>
            <pc:sldMk cId="2174123187" sldId="333"/>
            <ac:spMk id="3" creationId="{00000000-0000-0000-0000-000000000000}"/>
          </ac:spMkLst>
        </pc:spChg>
      </pc:sldChg>
    </pc:docChg>
  </pc:docChgLst>
  <pc:docChgLst>
    <pc:chgData name="Froduald Kabanza" userId="edf393d0-642b-4b9e-8c75-f62133241689" providerId="ADAL" clId="{7FC3092F-C307-4C13-9C65-618F9C543ADF}"/>
    <pc:docChg chg="undo custSel addSld delSld modSld sldOrd modMainMaster">
      <pc:chgData name="Froduald Kabanza" userId="edf393d0-642b-4b9e-8c75-f62133241689" providerId="ADAL" clId="{7FC3092F-C307-4C13-9C65-618F9C543ADF}" dt="2022-01-06T14:39:58.874" v="737" actId="1076"/>
      <pc:docMkLst>
        <pc:docMk/>
      </pc:docMkLst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900433490" sldId="261"/>
        </pc:sldMkLst>
      </pc:sldChg>
      <pc:sldChg chg="addSp modSp add mod modNotes">
        <pc:chgData name="Froduald Kabanza" userId="edf393d0-642b-4b9e-8c75-f62133241689" providerId="ADAL" clId="{7FC3092F-C307-4C13-9C65-618F9C543ADF}" dt="2022-01-06T14:38:44.282" v="696" actId="1076"/>
        <pc:sldMkLst>
          <pc:docMk/>
          <pc:sldMk cId="3233877371" sldId="292"/>
        </pc:sldMkLst>
        <pc:spChg chg="mod">
          <ac:chgData name="Froduald Kabanza" userId="edf393d0-642b-4b9e-8c75-f62133241689" providerId="ADAL" clId="{7FC3092F-C307-4C13-9C65-618F9C543ADF}" dt="2022-01-06T13:16:29.749" v="628" actId="1076"/>
          <ac:spMkLst>
            <pc:docMk/>
            <pc:sldMk cId="3233877371" sldId="292"/>
            <ac:spMk id="2" creationId="{A4DCF708-4755-44F8-8D0C-B1EAD83A4E7C}"/>
          </ac:spMkLst>
        </pc:spChg>
        <pc:spChg chg="mod">
          <ac:chgData name="Froduald Kabanza" userId="edf393d0-642b-4b9e-8c75-f62133241689" providerId="ADAL" clId="{7FC3092F-C307-4C13-9C65-618F9C543ADF}" dt="2022-01-06T14:38:40.130" v="695" actId="1076"/>
          <ac:spMkLst>
            <pc:docMk/>
            <pc:sldMk cId="3233877371" sldId="292"/>
            <ac:spMk id="4" creationId="{B258AA6F-0B92-4A07-845F-88EA165B39AE}"/>
          </ac:spMkLst>
        </pc:spChg>
        <pc:spChg chg="add mod">
          <ac:chgData name="Froduald Kabanza" userId="edf393d0-642b-4b9e-8c75-f62133241689" providerId="ADAL" clId="{7FC3092F-C307-4C13-9C65-618F9C543ADF}" dt="2022-01-06T14:38:44.282" v="696" actId="1076"/>
          <ac:spMkLst>
            <pc:docMk/>
            <pc:sldMk cId="3233877371" sldId="292"/>
            <ac:spMk id="53" creationId="{166BB1E6-2E15-4258-A1E4-87D4CCCBDA55}"/>
          </ac:spMkLst>
        </pc:spChg>
        <pc:spChg chg="mod">
          <ac:chgData name="Froduald Kabanza" userId="edf393d0-642b-4b9e-8c75-f62133241689" providerId="ADAL" clId="{7FC3092F-C307-4C13-9C65-618F9C543ADF}" dt="2022-01-06T13:14:28.147" v="601" actId="20577"/>
          <ac:spMkLst>
            <pc:docMk/>
            <pc:sldMk cId="3233877371" sldId="292"/>
            <ac:spMk id="58" creationId="{00000000-0000-0000-0000-000000000000}"/>
          </ac:spMkLst>
        </pc:spChg>
        <pc:spChg chg="mod">
          <ac:chgData name="Froduald Kabanza" userId="edf393d0-642b-4b9e-8c75-f62133241689" providerId="ADAL" clId="{7FC3092F-C307-4C13-9C65-618F9C543ADF}" dt="2022-01-06T13:16:29.749" v="628" actId="1076"/>
          <ac:spMkLst>
            <pc:docMk/>
            <pc:sldMk cId="3233877371" sldId="292"/>
            <ac:spMk id="138" creationId="{BAC28436-4332-45C9-87E7-A7FAF52DBFD0}"/>
          </ac:spMkLst>
        </pc:spChg>
        <pc:spChg chg="mod">
          <ac:chgData name="Froduald Kabanza" userId="edf393d0-642b-4b9e-8c75-f62133241689" providerId="ADAL" clId="{7FC3092F-C307-4C13-9C65-618F9C543ADF}" dt="2022-01-06T14:38:40.130" v="695" actId="1076"/>
          <ac:spMkLst>
            <pc:docMk/>
            <pc:sldMk cId="3233877371" sldId="292"/>
            <ac:spMk id="140" creationId="{C11AFCA0-CD57-4D26-AFA9-A59924E6BB66}"/>
          </ac:spMkLst>
        </pc:spChg>
        <pc:spChg chg="mod">
          <ac:chgData name="Froduald Kabanza" userId="edf393d0-642b-4b9e-8c75-f62133241689" providerId="ADAL" clId="{7FC3092F-C307-4C13-9C65-618F9C543ADF}" dt="2022-01-06T13:16:29.749" v="628" actId="1076"/>
          <ac:spMkLst>
            <pc:docMk/>
            <pc:sldMk cId="3233877371" sldId="292"/>
            <ac:spMk id="143" creationId="{8786E60E-2F80-4894-824A-089CA98B0D97}"/>
          </ac:spMkLst>
        </pc:spChg>
        <pc:spChg chg="mod">
          <ac:chgData name="Froduald Kabanza" userId="edf393d0-642b-4b9e-8c75-f62133241689" providerId="ADAL" clId="{7FC3092F-C307-4C13-9C65-618F9C543ADF}" dt="2022-01-06T14:38:40.130" v="695" actId="1076"/>
          <ac:spMkLst>
            <pc:docMk/>
            <pc:sldMk cId="3233877371" sldId="292"/>
            <ac:spMk id="144" creationId="{57FFC868-CED2-4EDE-8BB3-92E08A62A3B3}"/>
          </ac:spMkLst>
        </pc:spChg>
        <pc:grpChg chg="mod">
          <ac:chgData name="Froduald Kabanza" userId="edf393d0-642b-4b9e-8c75-f62133241689" providerId="ADAL" clId="{7FC3092F-C307-4C13-9C65-618F9C543ADF}" dt="2022-01-06T13:16:29.749" v="628" actId="1076"/>
          <ac:grpSpMkLst>
            <pc:docMk/>
            <pc:sldMk cId="3233877371" sldId="292"/>
            <ac:grpSpMk id="98" creationId="{4303211F-66C9-421F-AC74-CF40499F9088}"/>
          </ac:grpSpMkLst>
        </pc:grpChg>
        <pc:grpChg chg="mod">
          <ac:chgData name="Froduald Kabanza" userId="edf393d0-642b-4b9e-8c75-f62133241689" providerId="ADAL" clId="{7FC3092F-C307-4C13-9C65-618F9C543ADF}" dt="2022-01-06T14:38:40.130" v="695" actId="1076"/>
          <ac:grpSpMkLst>
            <pc:docMk/>
            <pc:sldMk cId="3233877371" sldId="292"/>
            <ac:grpSpMk id="99" creationId="{66264351-1349-483E-87FA-F509FCE1F433}"/>
          </ac:grpSpMkLst>
        </pc:grpChg>
        <pc:picChg chg="add mod">
          <ac:chgData name="Froduald Kabanza" userId="edf393d0-642b-4b9e-8c75-f62133241689" providerId="ADAL" clId="{7FC3092F-C307-4C13-9C65-618F9C543ADF}" dt="2022-01-06T14:38:44.282" v="696" actId="1076"/>
          <ac:picMkLst>
            <pc:docMk/>
            <pc:sldMk cId="3233877371" sldId="292"/>
            <ac:picMk id="52" creationId="{5930F938-0E33-4A0A-9FF9-1E2A8B4522BB}"/>
          </ac:picMkLst>
        </pc:picChg>
        <pc:cxnChg chg="mod">
          <ac:chgData name="Froduald Kabanza" userId="edf393d0-642b-4b9e-8c75-f62133241689" providerId="ADAL" clId="{7FC3092F-C307-4C13-9C65-618F9C543ADF}" dt="2022-01-06T13:16:16.977" v="625" actId="1076"/>
          <ac:cxnSpMkLst>
            <pc:docMk/>
            <pc:sldMk cId="3233877371" sldId="292"/>
            <ac:cxnSpMk id="135" creationId="{EA787536-7073-4D66-9031-A3E01D498CDB}"/>
          </ac:cxnSpMkLst>
        </pc:cxnChg>
        <pc:cxnChg chg="mod">
          <ac:chgData name="Froduald Kabanza" userId="edf393d0-642b-4b9e-8c75-f62133241689" providerId="ADAL" clId="{7FC3092F-C307-4C13-9C65-618F9C543ADF}" dt="2022-01-06T14:38:40.130" v="695" actId="1076"/>
          <ac:cxnSpMkLst>
            <pc:docMk/>
            <pc:sldMk cId="3233877371" sldId="292"/>
            <ac:cxnSpMk id="136" creationId="{77AAB168-16DB-4CC6-9346-7801F9F437EB}"/>
          </ac:cxnSpMkLst>
        </pc:cxnChg>
        <pc:cxnChg chg="mod">
          <ac:chgData name="Froduald Kabanza" userId="edf393d0-642b-4b9e-8c75-f62133241689" providerId="ADAL" clId="{7FC3092F-C307-4C13-9C65-618F9C543ADF}" dt="2022-01-06T13:16:16.977" v="625" actId="1076"/>
          <ac:cxnSpMkLst>
            <pc:docMk/>
            <pc:sldMk cId="3233877371" sldId="292"/>
            <ac:cxnSpMk id="141" creationId="{DA93E1C9-CEAB-46C1-AB5D-44D827EDF179}"/>
          </ac:cxnSpMkLst>
        </pc:cxnChg>
        <pc:cxnChg chg="mod">
          <ac:chgData name="Froduald Kabanza" userId="edf393d0-642b-4b9e-8c75-f62133241689" providerId="ADAL" clId="{7FC3092F-C307-4C13-9C65-618F9C543ADF}" dt="2022-01-06T14:38:40.130" v="695" actId="1076"/>
          <ac:cxnSpMkLst>
            <pc:docMk/>
            <pc:sldMk cId="3233877371" sldId="292"/>
            <ac:cxnSpMk id="142" creationId="{7505A25B-6E78-45EB-8740-9BD86EF3D50E}"/>
          </ac:cxnSpMkLst>
        </pc:cxnChg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025082672" sldId="322"/>
        </pc:sldMkLst>
      </pc:sldChg>
      <pc:sldChg chg="del">
        <pc:chgData name="Froduald Kabanza" userId="edf393d0-642b-4b9e-8c75-f62133241689" providerId="ADAL" clId="{7FC3092F-C307-4C13-9C65-618F9C543ADF}" dt="2022-01-06T13:06:01.945" v="82" actId="2696"/>
        <pc:sldMkLst>
          <pc:docMk/>
          <pc:sldMk cId="729628377" sldId="323"/>
        </pc:sldMkLst>
      </pc:sldChg>
      <pc:sldChg chg="modSp mod modNotesTx">
        <pc:chgData name="Froduald Kabanza" userId="edf393d0-642b-4b9e-8c75-f62133241689" providerId="ADAL" clId="{7FC3092F-C307-4C13-9C65-618F9C543ADF}" dt="2022-01-06T13:06:52.170" v="134" actId="20577"/>
        <pc:sldMkLst>
          <pc:docMk/>
          <pc:sldMk cId="1691088075" sldId="324"/>
        </pc:sldMkLst>
        <pc:spChg chg="mod">
          <ac:chgData name="Froduald Kabanza" userId="edf393d0-642b-4b9e-8c75-f62133241689" providerId="ADAL" clId="{7FC3092F-C307-4C13-9C65-618F9C543ADF}" dt="2022-01-06T13:06:52.170" v="134" actId="20577"/>
          <ac:spMkLst>
            <pc:docMk/>
            <pc:sldMk cId="1691088075" sldId="324"/>
            <ac:spMk id="72705" creationId="{00000000-0000-0000-0000-000000000000}"/>
          </ac:spMkLst>
        </pc:spChg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207916198" sldId="32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847258862" sldId="328"/>
        </pc:sldMkLst>
      </pc:sldChg>
      <pc:sldChg chg="addSp delSp modSp mod">
        <pc:chgData name="Froduald Kabanza" userId="edf393d0-642b-4b9e-8c75-f62133241689" providerId="ADAL" clId="{7FC3092F-C307-4C13-9C65-618F9C543ADF}" dt="2022-01-06T13:01:00.976" v="65" actId="1076"/>
        <pc:sldMkLst>
          <pc:docMk/>
          <pc:sldMk cId="154423500" sldId="332"/>
        </pc:sldMkLst>
        <pc:spChg chg="add del mod">
          <ac:chgData name="Froduald Kabanza" userId="edf393d0-642b-4b9e-8c75-f62133241689" providerId="ADAL" clId="{7FC3092F-C307-4C13-9C65-618F9C543ADF}" dt="2022-01-06T13:00:25.634" v="2" actId="478"/>
          <ac:spMkLst>
            <pc:docMk/>
            <pc:sldMk cId="154423500" sldId="332"/>
            <ac:spMk id="2" creationId="{59B1DA6C-44F1-41F4-BF20-AEB35022A593}"/>
          </ac:spMkLst>
        </pc:spChg>
        <pc:spChg chg="add del mod">
          <ac:chgData name="Froduald Kabanza" userId="edf393d0-642b-4b9e-8c75-f62133241689" providerId="ADAL" clId="{7FC3092F-C307-4C13-9C65-618F9C543ADF}" dt="2022-01-06T13:00:24.127" v="1" actId="478"/>
          <ac:spMkLst>
            <pc:docMk/>
            <pc:sldMk cId="154423500" sldId="332"/>
            <ac:spMk id="3" creationId="{C46772A5-551D-4B95-9153-C4A8EF7411A3}"/>
          </ac:spMkLst>
        </pc:spChg>
        <pc:spChg chg="add mod">
          <ac:chgData name="Froduald Kabanza" userId="edf393d0-642b-4b9e-8c75-f62133241689" providerId="ADAL" clId="{7FC3092F-C307-4C13-9C65-618F9C543ADF}" dt="2022-01-06T13:00:57.409" v="64" actId="20577"/>
          <ac:spMkLst>
            <pc:docMk/>
            <pc:sldMk cId="154423500" sldId="332"/>
            <ac:spMk id="6" creationId="{50B0FB34-D872-45C2-9416-85ECF442F569}"/>
          </ac:spMkLst>
        </pc:spChg>
        <pc:spChg chg="add mod">
          <ac:chgData name="Froduald Kabanza" userId="edf393d0-642b-4b9e-8c75-f62133241689" providerId="ADAL" clId="{7FC3092F-C307-4C13-9C65-618F9C543ADF}" dt="2022-01-06T13:01:00.976" v="65" actId="1076"/>
          <ac:spMkLst>
            <pc:docMk/>
            <pc:sldMk cId="154423500" sldId="332"/>
            <ac:spMk id="7" creationId="{9D9D7E22-6E14-4E34-957C-A91469454C2C}"/>
          </ac:spMkLst>
        </pc:spChg>
        <pc:spChg chg="del">
          <ac:chgData name="Froduald Kabanza" userId="edf393d0-642b-4b9e-8c75-f62133241689" providerId="ADAL" clId="{7FC3092F-C307-4C13-9C65-618F9C543ADF}" dt="2022-01-06T13:00:20.754" v="0" actId="478"/>
          <ac:spMkLst>
            <pc:docMk/>
            <pc:sldMk cId="154423500" sldId="332"/>
            <ac:spMk id="3074" creationId="{00000000-0000-0000-0000-000000000000}"/>
          </ac:spMkLst>
        </pc:spChg>
        <pc:spChg chg="del">
          <ac:chgData name="Froduald Kabanza" userId="edf393d0-642b-4b9e-8c75-f62133241689" providerId="ADAL" clId="{7FC3092F-C307-4C13-9C65-618F9C543ADF}" dt="2022-01-06T13:00:20.754" v="0" actId="478"/>
          <ac:spMkLst>
            <pc:docMk/>
            <pc:sldMk cId="154423500" sldId="332"/>
            <ac:spMk id="41985" creationId="{00000000-0000-0000-0000-000000000000}"/>
          </ac:spMkLst>
        </pc:spChg>
      </pc:sldChg>
      <pc:sldChg chg="modSp mod">
        <pc:chgData name="Froduald Kabanza" userId="edf393d0-642b-4b9e-8c75-f62133241689" providerId="ADAL" clId="{7FC3092F-C307-4C13-9C65-618F9C543ADF}" dt="2022-01-06T13:04:07.284" v="79" actId="20577"/>
        <pc:sldMkLst>
          <pc:docMk/>
          <pc:sldMk cId="2174123187" sldId="333"/>
        </pc:sldMkLst>
        <pc:spChg chg="mod">
          <ac:chgData name="Froduald Kabanza" userId="edf393d0-642b-4b9e-8c75-f62133241689" providerId="ADAL" clId="{7FC3092F-C307-4C13-9C65-618F9C543ADF}" dt="2022-01-06T13:03:42.990" v="77" actId="20577"/>
          <ac:spMkLst>
            <pc:docMk/>
            <pc:sldMk cId="2174123187" sldId="333"/>
            <ac:spMk id="3" creationId="{00000000-0000-0000-0000-000000000000}"/>
          </ac:spMkLst>
        </pc:spChg>
        <pc:spChg chg="mod">
          <ac:chgData name="Froduald Kabanza" userId="edf393d0-642b-4b9e-8c75-f62133241689" providerId="ADAL" clId="{7FC3092F-C307-4C13-9C65-618F9C543ADF}" dt="2022-01-06T13:04:07.284" v="79" actId="20577"/>
          <ac:spMkLst>
            <pc:docMk/>
            <pc:sldMk cId="2174123187" sldId="333"/>
            <ac:spMk id="5" creationId="{00000000-0000-0000-0000-000000000000}"/>
          </ac:spMkLst>
        </pc:spChg>
      </pc:sldChg>
      <pc:sldChg chg="modSp mod modShow">
        <pc:chgData name="Froduald Kabanza" userId="edf393d0-642b-4b9e-8c75-f62133241689" providerId="ADAL" clId="{7FC3092F-C307-4C13-9C65-618F9C543ADF}" dt="2022-01-06T13:17:51.498" v="633" actId="729"/>
        <pc:sldMkLst>
          <pc:docMk/>
          <pc:sldMk cId="1824756835" sldId="335"/>
        </pc:sldMkLst>
        <pc:spChg chg="mod">
          <ac:chgData name="Froduald Kabanza" userId="edf393d0-642b-4b9e-8c75-f62133241689" providerId="ADAL" clId="{7FC3092F-C307-4C13-9C65-618F9C543ADF}" dt="2022-01-06T13:17:41.518" v="632" actId="20577"/>
          <ac:spMkLst>
            <pc:docMk/>
            <pc:sldMk cId="1824756835" sldId="335"/>
            <ac:spMk id="5" creationId="{00000000-0000-0000-0000-000000000000}"/>
          </ac:spMkLst>
        </pc:spChg>
      </pc:sldChg>
      <pc:sldChg chg="modSp mod">
        <pc:chgData name="Froduald Kabanza" userId="edf393d0-642b-4b9e-8c75-f62133241689" providerId="ADAL" clId="{7FC3092F-C307-4C13-9C65-618F9C543ADF}" dt="2022-01-06T13:19:33.046" v="669" actId="20577"/>
        <pc:sldMkLst>
          <pc:docMk/>
          <pc:sldMk cId="2381963916" sldId="340"/>
        </pc:sldMkLst>
        <pc:spChg chg="mod">
          <ac:chgData name="Froduald Kabanza" userId="edf393d0-642b-4b9e-8c75-f62133241689" providerId="ADAL" clId="{7FC3092F-C307-4C13-9C65-618F9C543ADF}" dt="2022-01-06T13:19:33.046" v="669" actId="20577"/>
          <ac:spMkLst>
            <pc:docMk/>
            <pc:sldMk cId="2381963916" sldId="340"/>
            <ac:spMk id="14" creationId="{00000000-0000-0000-0000-000000000000}"/>
          </ac:spMkLst>
        </pc:spChg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577165631" sldId="35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93141121" sldId="35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136940500" sldId="35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303548347" sldId="35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810155042" sldId="35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052054025" sldId="36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515946955" sldId="36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789178091" sldId="36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305903888" sldId="36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110787380" sldId="36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527874042" sldId="36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629735721" sldId="36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967819306" sldId="36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836068796" sldId="36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46777868" sldId="37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643617455" sldId="37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440645864" sldId="37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492375401" sldId="37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762530695" sldId="37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727399003" sldId="38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038586336" sldId="38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710590881" sldId="38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198500377" sldId="38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568839530" sldId="38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166310323" sldId="38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451049922" sldId="38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379468699" sldId="38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246229253" sldId="38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61902575" sldId="38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260866511" sldId="39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224668854" sldId="39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459901601" sldId="39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059160002" sldId="39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835141610" sldId="39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492767746" sldId="39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487111815" sldId="39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047645405" sldId="39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489392472" sldId="39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28850334" sldId="40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160659519" sldId="402"/>
        </pc:sldMkLst>
      </pc:sldChg>
      <pc:sldChg chg="modSp mod">
        <pc:chgData name="Froduald Kabanza" userId="edf393d0-642b-4b9e-8c75-f62133241689" providerId="ADAL" clId="{7FC3092F-C307-4C13-9C65-618F9C543ADF}" dt="2022-01-06T13:09:50.575" v="502" actId="20577"/>
        <pc:sldMkLst>
          <pc:docMk/>
          <pc:sldMk cId="1784342540" sldId="404"/>
        </pc:sldMkLst>
        <pc:spChg chg="mod">
          <ac:chgData name="Froduald Kabanza" userId="edf393d0-642b-4b9e-8c75-f62133241689" providerId="ADAL" clId="{7FC3092F-C307-4C13-9C65-618F9C543ADF}" dt="2022-01-06T13:09:50.575" v="502" actId="20577"/>
          <ac:spMkLst>
            <pc:docMk/>
            <pc:sldMk cId="1784342540" sldId="404"/>
            <ac:spMk id="73730" creationId="{00000000-0000-0000-0000-000000000000}"/>
          </ac:spMkLst>
        </pc:spChg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703923606" sldId="435"/>
        </pc:sldMkLst>
      </pc:sldChg>
      <pc:sldChg chg="del">
        <pc:chgData name="Froduald Kabanza" userId="edf393d0-642b-4b9e-8c75-f62133241689" providerId="ADAL" clId="{7FC3092F-C307-4C13-9C65-618F9C543ADF}" dt="2022-01-06T13:11:38.380" v="503" actId="2696"/>
        <pc:sldMkLst>
          <pc:docMk/>
          <pc:sldMk cId="1195770199" sldId="437"/>
        </pc:sldMkLst>
      </pc:sldChg>
      <pc:sldChg chg="mod modShow">
        <pc:chgData name="Froduald Kabanza" userId="edf393d0-642b-4b9e-8c75-f62133241689" providerId="ADAL" clId="{7FC3092F-C307-4C13-9C65-618F9C543ADF}" dt="2022-01-06T13:12:29.329" v="504" actId="729"/>
        <pc:sldMkLst>
          <pc:docMk/>
          <pc:sldMk cId="4107579451" sldId="438"/>
        </pc:sldMkLst>
      </pc:sldChg>
      <pc:sldChg chg="mod modShow">
        <pc:chgData name="Froduald Kabanza" userId="edf393d0-642b-4b9e-8c75-f62133241689" providerId="ADAL" clId="{7FC3092F-C307-4C13-9C65-618F9C543ADF}" dt="2022-01-06T13:12:29.329" v="504" actId="729"/>
        <pc:sldMkLst>
          <pc:docMk/>
          <pc:sldMk cId="2526814027" sldId="439"/>
        </pc:sldMkLst>
      </pc:sldChg>
      <pc:sldChg chg="mod modShow">
        <pc:chgData name="Froduald Kabanza" userId="edf393d0-642b-4b9e-8c75-f62133241689" providerId="ADAL" clId="{7FC3092F-C307-4C13-9C65-618F9C543ADF}" dt="2022-01-06T13:12:29.329" v="504" actId="729"/>
        <pc:sldMkLst>
          <pc:docMk/>
          <pc:sldMk cId="3735234146" sldId="44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965552575" sldId="44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540477382" sldId="44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149615836" sldId="447"/>
        </pc:sldMkLst>
      </pc:sldChg>
      <pc:sldChg chg="modSp mod ord">
        <pc:chgData name="Froduald Kabanza" userId="edf393d0-642b-4b9e-8c75-f62133241689" providerId="ADAL" clId="{7FC3092F-C307-4C13-9C65-618F9C543ADF}" dt="2022-01-06T14:39:58.874" v="737" actId="1076"/>
        <pc:sldMkLst>
          <pc:docMk/>
          <pc:sldMk cId="2285799096" sldId="448"/>
        </pc:sldMkLst>
        <pc:spChg chg="mod">
          <ac:chgData name="Froduald Kabanza" userId="edf393d0-642b-4b9e-8c75-f62133241689" providerId="ADAL" clId="{7FC3092F-C307-4C13-9C65-618F9C543ADF}" dt="2022-01-06T14:39:58.874" v="737" actId="1076"/>
          <ac:spMkLst>
            <pc:docMk/>
            <pc:sldMk cId="2285799096" sldId="448"/>
            <ac:spMk id="2" creationId="{00000000-0000-0000-0000-000000000000}"/>
          </ac:spMkLst>
        </pc:spChg>
      </pc:sldChg>
      <pc:sldChg chg="modSp mod modShow">
        <pc:chgData name="Froduald Kabanza" userId="edf393d0-642b-4b9e-8c75-f62133241689" providerId="ADAL" clId="{7FC3092F-C307-4C13-9C65-618F9C543ADF}" dt="2022-01-06T13:12:29.329" v="504" actId="729"/>
        <pc:sldMkLst>
          <pc:docMk/>
          <pc:sldMk cId="3128973846" sldId="449"/>
        </pc:sldMkLst>
        <pc:spChg chg="mod">
          <ac:chgData name="Froduald Kabanza" userId="edf393d0-642b-4b9e-8c75-f62133241689" providerId="ADAL" clId="{7FC3092F-C307-4C13-9C65-618F9C543ADF}" dt="2022-01-06T13:04:12.581" v="80" actId="20577"/>
          <ac:spMkLst>
            <pc:docMk/>
            <pc:sldMk cId="3128973846" sldId="449"/>
            <ac:spMk id="5" creationId="{00000000-0000-0000-0000-000000000000}"/>
          </ac:spMkLst>
        </pc:spChg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249704254" sldId="46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079142198" sldId="46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620998056" sldId="46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650232221" sldId="46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214544585" sldId="46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091162088" sldId="46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866248008" sldId="46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290072904" sldId="46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526501547" sldId="47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537001353" sldId="47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862387533" sldId="47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603178162" sldId="47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034609870" sldId="47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321423517" sldId="47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034949484" sldId="47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65512005" sldId="47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89420734" sldId="47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592271390" sldId="47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830421175" sldId="48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219896714" sldId="48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101759473" sldId="48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859599525" sldId="48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047034509" sldId="48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89383461" sldId="48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206890917" sldId="48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246084894" sldId="48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725209509" sldId="48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197227344" sldId="48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329293302" sldId="49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673762443" sldId="49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734325805" sldId="49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468285429" sldId="49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005869672" sldId="49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152324276" sldId="49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687000245" sldId="49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038583367" sldId="49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701973589" sldId="49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707980064" sldId="49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747828573" sldId="50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648410270" sldId="50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891646269" sldId="502"/>
        </pc:sldMkLst>
      </pc:sldChg>
      <pc:sldMasterChg chg="modSp delSldLayout modSldLayout">
        <pc:chgData name="Froduald Kabanza" userId="edf393d0-642b-4b9e-8c75-f62133241689" providerId="ADAL" clId="{7FC3092F-C307-4C13-9C65-618F9C543ADF}" dt="2022-01-06T13:05:13.970" v="81" actId="2696"/>
        <pc:sldMasterMkLst>
          <pc:docMk/>
          <pc:sldMasterMk cId="0" sldId="2147483675"/>
        </pc:sldMasterMkLst>
        <pc:spChg chg="mod">
          <ac:chgData name="Froduald Kabanza" userId="edf393d0-642b-4b9e-8c75-f62133241689" providerId="ADAL" clId="{7FC3092F-C307-4C13-9C65-618F9C543ADF}" dt="2022-01-06T13:02:53.542" v="72" actId="207"/>
          <ac:spMkLst>
            <pc:docMk/>
            <pc:sldMasterMk cId="0" sldId="2147483675"/>
            <ac:spMk id="83970" creationId="{00000000-0000-0000-0000-000000000000}"/>
          </ac:spMkLst>
        </pc:spChg>
        <pc:sldLayoutChg chg="addSp modSp mod">
          <pc:chgData name="Froduald Kabanza" userId="edf393d0-642b-4b9e-8c75-f62133241689" providerId="ADAL" clId="{7FC3092F-C307-4C13-9C65-618F9C543ADF}" dt="2022-01-06T13:02:07.746" v="67" actId="14100"/>
          <pc:sldLayoutMkLst>
            <pc:docMk/>
            <pc:sldMasterMk cId="0" sldId="2147483675"/>
            <pc:sldLayoutMk cId="1877467656" sldId="2147483676"/>
          </pc:sldLayoutMkLst>
          <pc:picChg chg="add mod">
            <ac:chgData name="Froduald Kabanza" userId="edf393d0-642b-4b9e-8c75-f62133241689" providerId="ADAL" clId="{7FC3092F-C307-4C13-9C65-618F9C543ADF}" dt="2022-01-06T13:02:07.746" v="67" actId="14100"/>
            <ac:picMkLst>
              <pc:docMk/>
              <pc:sldMasterMk cId="0" sldId="2147483675"/>
              <pc:sldLayoutMk cId="1877467656" sldId="2147483676"/>
              <ac:picMk id="7" creationId="{E6C35373-7272-4165-962A-1CA037CFFB1C}"/>
            </ac:picMkLst>
          </pc:picChg>
        </pc:sldLayoutChg>
        <pc:sldLayoutChg chg="modSp mod">
          <pc:chgData name="Froduald Kabanza" userId="edf393d0-642b-4b9e-8c75-f62133241689" providerId="ADAL" clId="{7FC3092F-C307-4C13-9C65-618F9C543ADF}" dt="2022-01-06T13:03:57.555" v="78" actId="20577"/>
          <pc:sldLayoutMkLst>
            <pc:docMk/>
            <pc:sldMasterMk cId="0" sldId="2147483675"/>
            <pc:sldLayoutMk cId="1057143383" sldId="2147483677"/>
          </pc:sldLayoutMkLst>
          <pc:spChg chg="mod">
            <ac:chgData name="Froduald Kabanza" userId="edf393d0-642b-4b9e-8c75-f62133241689" providerId="ADAL" clId="{7FC3092F-C307-4C13-9C65-618F9C543ADF}" dt="2022-01-06T13:03:57.555" v="78" actId="20577"/>
            <ac:spMkLst>
              <pc:docMk/>
              <pc:sldMasterMk cId="0" sldId="2147483675"/>
              <pc:sldLayoutMk cId="1057143383" sldId="2147483677"/>
              <ac:spMk id="5" creationId="{00000000-0000-0000-0000-000000000000}"/>
            </ac:spMkLst>
          </pc:spChg>
        </pc:sldLayoutChg>
        <pc:sldLayoutChg chg="del">
          <pc:chgData name="Froduald Kabanza" userId="edf393d0-642b-4b9e-8c75-f62133241689" providerId="ADAL" clId="{7FC3092F-C307-4C13-9C65-618F9C543ADF}" dt="2022-01-06T13:03:02.526" v="73" actId="2696"/>
          <pc:sldLayoutMkLst>
            <pc:docMk/>
            <pc:sldMasterMk cId="0" sldId="2147483675"/>
            <pc:sldLayoutMk cId="1506589762" sldId="2147483680"/>
          </pc:sldLayoutMkLst>
        </pc:sldLayoutChg>
        <pc:sldLayoutChg chg="del">
          <pc:chgData name="Froduald Kabanza" userId="edf393d0-642b-4b9e-8c75-f62133241689" providerId="ADAL" clId="{7FC3092F-C307-4C13-9C65-618F9C543ADF}" dt="2022-01-06T13:02:19.109" v="68" actId="2696"/>
          <pc:sldLayoutMkLst>
            <pc:docMk/>
            <pc:sldMasterMk cId="0" sldId="2147483675"/>
            <pc:sldLayoutMk cId="73248521" sldId="2147483683"/>
          </pc:sldLayoutMkLst>
        </pc:sldLayoutChg>
        <pc:sldLayoutChg chg="del">
          <pc:chgData name="Froduald Kabanza" userId="edf393d0-642b-4b9e-8c75-f62133241689" providerId="ADAL" clId="{7FC3092F-C307-4C13-9C65-618F9C543ADF}" dt="2022-01-06T13:02:19.136" v="69" actId="2696"/>
          <pc:sldLayoutMkLst>
            <pc:docMk/>
            <pc:sldMasterMk cId="0" sldId="2147483675"/>
            <pc:sldLayoutMk cId="4087826793" sldId="2147483684"/>
          </pc:sldLayoutMkLst>
        </pc:sldLayoutChg>
        <pc:sldLayoutChg chg="del">
          <pc:chgData name="Froduald Kabanza" userId="edf393d0-642b-4b9e-8c75-f62133241689" providerId="ADAL" clId="{7FC3092F-C307-4C13-9C65-618F9C543ADF}" dt="2022-01-06T13:02:19.142" v="70" actId="2696"/>
          <pc:sldLayoutMkLst>
            <pc:docMk/>
            <pc:sldMasterMk cId="0" sldId="2147483675"/>
            <pc:sldLayoutMk cId="1947669632" sldId="2147483685"/>
          </pc:sldLayoutMkLst>
        </pc:sldLayoutChg>
        <pc:sldLayoutChg chg="del">
          <pc:chgData name="Froduald Kabanza" userId="edf393d0-642b-4b9e-8c75-f62133241689" providerId="ADAL" clId="{7FC3092F-C307-4C13-9C65-618F9C543ADF}" dt="2022-01-06T13:02:19.142" v="71" actId="2696"/>
          <pc:sldLayoutMkLst>
            <pc:docMk/>
            <pc:sldMasterMk cId="0" sldId="2147483675"/>
            <pc:sldLayoutMk cId="312424625" sldId="2147483686"/>
          </pc:sldLayoutMkLst>
        </pc:sldLayoutChg>
        <pc:sldLayoutChg chg="del">
          <pc:chgData name="Froduald Kabanza" userId="edf393d0-642b-4b9e-8c75-f62133241689" providerId="ADAL" clId="{7FC3092F-C307-4C13-9C65-618F9C543ADF}" dt="2022-01-06T13:03:09.185" v="74" actId="2696"/>
          <pc:sldLayoutMkLst>
            <pc:docMk/>
            <pc:sldMasterMk cId="0" sldId="2147483675"/>
            <pc:sldLayoutMk cId="1595422640" sldId="2147483688"/>
          </pc:sldLayoutMkLst>
        </pc:sldLayoutChg>
        <pc:sldLayoutChg chg="del">
          <pc:chgData name="Froduald Kabanza" userId="edf393d0-642b-4b9e-8c75-f62133241689" providerId="ADAL" clId="{7FC3092F-C307-4C13-9C65-618F9C543ADF}" dt="2022-01-06T13:05:13.970" v="81" actId="2696"/>
          <pc:sldLayoutMkLst>
            <pc:docMk/>
            <pc:sldMasterMk cId="0" sldId="2147483675"/>
            <pc:sldLayoutMk cId="3782662822" sldId="2147483689"/>
          </pc:sldLayoutMkLst>
        </pc:sldLayoutChg>
      </pc:sldMasterChg>
    </pc:docChg>
  </pc:docChgLst>
  <pc:docChgLst>
    <pc:chgData name="Froduald Kabanza" userId="edf393d0-642b-4b9e-8c75-f62133241689" providerId="ADAL" clId="{77F7FDB8-C869-4820-8197-AFD3379EA358}"/>
    <pc:docChg chg="custSel modSld">
      <pc:chgData name="Froduald Kabanza" userId="edf393d0-642b-4b9e-8c75-f62133241689" providerId="ADAL" clId="{77F7FDB8-C869-4820-8197-AFD3379EA358}" dt="2023-05-01T10:40:41.118" v="54" actId="255"/>
      <pc:docMkLst>
        <pc:docMk/>
      </pc:docMkLst>
      <pc:sldChg chg="modSp mod">
        <pc:chgData name="Froduald Kabanza" userId="edf393d0-642b-4b9e-8c75-f62133241689" providerId="ADAL" clId="{77F7FDB8-C869-4820-8197-AFD3379EA358}" dt="2023-05-01T10:40:41.118" v="54" actId="255"/>
        <pc:sldMkLst>
          <pc:docMk/>
          <pc:sldMk cId="3017543112" sldId="351"/>
        </pc:sldMkLst>
        <pc:spChg chg="mod">
          <ac:chgData name="Froduald Kabanza" userId="edf393d0-642b-4b9e-8c75-f62133241689" providerId="ADAL" clId="{77F7FDB8-C869-4820-8197-AFD3379EA358}" dt="2023-05-01T10:40:41.118" v="54" actId="255"/>
          <ac:spMkLst>
            <pc:docMk/>
            <pc:sldMk cId="3017543112" sldId="351"/>
            <ac:spMk id="3" creationId="{314A96A4-3684-47DE-9DFD-914A0113DA83}"/>
          </ac:spMkLst>
        </pc:spChg>
      </pc:sldChg>
    </pc:docChg>
  </pc:docChgLst>
  <pc:docChgLst>
    <pc:chgData name="Froduald Kabanza" userId="edf393d0-642b-4b9e-8c75-f62133241689" providerId="ADAL" clId="{12E1395F-1174-47AC-B77B-B813CFFB2765}"/>
    <pc:docChg chg="undo custSel addSld delSld modSld sldOrd">
      <pc:chgData name="Froduald Kabanza" userId="edf393d0-642b-4b9e-8c75-f62133241689" providerId="ADAL" clId="{12E1395F-1174-47AC-B77B-B813CFFB2765}" dt="2022-01-13T02:50:47.956" v="1841" actId="2696"/>
      <pc:docMkLst>
        <pc:docMk/>
      </pc:docMkLst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4230539853" sldId="274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1745173593" sldId="277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317194344" sldId="278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3598221116" sldId="279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2541051675" sldId="280"/>
        </pc:sldMkLst>
      </pc:sldChg>
      <pc:sldChg chg="addSp modSp add mod modNotesTx">
        <pc:chgData name="Froduald Kabanza" userId="edf393d0-642b-4b9e-8c75-f62133241689" providerId="ADAL" clId="{12E1395F-1174-47AC-B77B-B813CFFB2765}" dt="2022-01-12T22:53:07.155" v="892" actId="14100"/>
        <pc:sldMkLst>
          <pc:docMk/>
          <pc:sldMk cId="436770665" sldId="281"/>
        </pc:sldMkLst>
        <pc:spChg chg="mod">
          <ac:chgData name="Froduald Kabanza" userId="edf393d0-642b-4b9e-8c75-f62133241689" providerId="ADAL" clId="{12E1395F-1174-47AC-B77B-B813CFFB2765}" dt="2022-01-12T22:53:05.099" v="891" actId="1076"/>
          <ac:spMkLst>
            <pc:docMk/>
            <pc:sldMk cId="436770665" sldId="281"/>
            <ac:spMk id="25" creationId="{00000000-0000-0000-0000-000000000000}"/>
          </ac:spMkLst>
        </pc:spChg>
        <pc:grpChg chg="add mod">
          <ac:chgData name="Froduald Kabanza" userId="edf393d0-642b-4b9e-8c75-f62133241689" providerId="ADAL" clId="{12E1395F-1174-47AC-B77B-B813CFFB2765}" dt="2022-01-12T22:52:33.029" v="885" actId="164"/>
          <ac:grpSpMkLst>
            <pc:docMk/>
            <pc:sldMk cId="436770665" sldId="281"/>
            <ac:grpSpMk id="3" creationId="{657784DD-834B-4B46-8E38-762A77E6ABD4}"/>
          </ac:grpSpMkLst>
        </pc:grpChg>
        <pc:grpChg chg="add mod">
          <ac:chgData name="Froduald Kabanza" userId="edf393d0-642b-4b9e-8c75-f62133241689" providerId="ADAL" clId="{12E1395F-1174-47AC-B77B-B813CFFB2765}" dt="2022-01-12T22:52:50.069" v="888" actId="1076"/>
          <ac:grpSpMkLst>
            <pc:docMk/>
            <pc:sldMk cId="436770665" sldId="281"/>
            <ac:grpSpMk id="8" creationId="{ABD36CA1-A20C-48FD-89B5-93C7B47E30A9}"/>
          </ac:grpSpMkLst>
        </pc:grpChg>
        <pc:picChg chg="mod">
          <ac:chgData name="Froduald Kabanza" userId="edf393d0-642b-4b9e-8c75-f62133241689" providerId="ADAL" clId="{12E1395F-1174-47AC-B77B-B813CFFB2765}" dt="2022-01-12T22:52:44.966" v="886" actId="164"/>
          <ac:picMkLst>
            <pc:docMk/>
            <pc:sldMk cId="436770665" sldId="281"/>
            <ac:picMk id="14" creationId="{00000000-0000-0000-0000-000000000000}"/>
          </ac:picMkLst>
        </pc:picChg>
        <pc:picChg chg="mod">
          <ac:chgData name="Froduald Kabanza" userId="edf393d0-642b-4b9e-8c75-f62133241689" providerId="ADAL" clId="{12E1395F-1174-47AC-B77B-B813CFFB2765}" dt="2022-01-12T22:52:44.966" v="886" actId="164"/>
          <ac:picMkLst>
            <pc:docMk/>
            <pc:sldMk cId="436770665" sldId="281"/>
            <ac:picMk id="30" creationId="{00000000-0000-0000-0000-000000000000}"/>
          </ac:picMkLst>
        </pc:picChg>
        <pc:cxnChg chg="mod ord">
          <ac:chgData name="Froduald Kabanza" userId="edf393d0-642b-4b9e-8c75-f62133241689" providerId="ADAL" clId="{12E1395F-1174-47AC-B77B-B813CFFB2765}" dt="2022-01-12T22:53:07.155" v="892" actId="14100"/>
          <ac:cxnSpMkLst>
            <pc:docMk/>
            <pc:sldMk cId="436770665" sldId="281"/>
            <ac:cxnSpMk id="18" creationId="{00000000-0000-0000-0000-000000000000}"/>
          </ac:cxnSpMkLst>
        </pc:cxnChg>
        <pc:cxnChg chg="mod">
          <ac:chgData name="Froduald Kabanza" userId="edf393d0-642b-4b9e-8c75-f62133241689" providerId="ADAL" clId="{12E1395F-1174-47AC-B77B-B813CFFB2765}" dt="2022-01-12T22:52:44.966" v="886" actId="164"/>
          <ac:cxnSpMkLst>
            <pc:docMk/>
            <pc:sldMk cId="436770665" sldId="281"/>
            <ac:cxnSpMk id="27" creationId="{00000000-0000-0000-0000-000000000000}"/>
          </ac:cxnSpMkLst>
        </pc:cxnChg>
      </pc:sldChg>
      <pc:sldChg chg="modSp add mod">
        <pc:chgData name="Froduald Kabanza" userId="edf393d0-642b-4b9e-8c75-f62133241689" providerId="ADAL" clId="{12E1395F-1174-47AC-B77B-B813CFFB2765}" dt="2022-01-12T18:02:53.151" v="811" actId="20577"/>
        <pc:sldMkLst>
          <pc:docMk/>
          <pc:sldMk cId="3834209445" sldId="282"/>
        </pc:sldMkLst>
        <pc:spChg chg="mod">
          <ac:chgData name="Froduald Kabanza" userId="edf393d0-642b-4b9e-8c75-f62133241689" providerId="ADAL" clId="{12E1395F-1174-47AC-B77B-B813CFFB2765}" dt="2022-01-12T18:02:39.119" v="809" actId="20577"/>
          <ac:spMkLst>
            <pc:docMk/>
            <pc:sldMk cId="3834209445" sldId="282"/>
            <ac:spMk id="7" creationId="{00000000-0000-0000-0000-000000000000}"/>
          </ac:spMkLst>
        </pc:spChg>
        <pc:spChg chg="mod">
          <ac:chgData name="Froduald Kabanza" userId="edf393d0-642b-4b9e-8c75-f62133241689" providerId="ADAL" clId="{12E1395F-1174-47AC-B77B-B813CFFB2765}" dt="2022-01-12T18:02:53.151" v="811" actId="20577"/>
          <ac:spMkLst>
            <pc:docMk/>
            <pc:sldMk cId="3834209445" sldId="282"/>
            <ac:spMk id="13" creationId="{00000000-0000-0000-0000-000000000000}"/>
          </ac:spMkLst>
        </pc:spChg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842712576" sldId="283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788343803" sldId="284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3233877371" sldId="292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2334352291" sldId="302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2178316958" sldId="303"/>
        </pc:sldMkLst>
      </pc:sldChg>
      <pc:sldChg chg="add modNotesTx">
        <pc:chgData name="Froduald Kabanza" userId="edf393d0-642b-4b9e-8c75-f62133241689" providerId="ADAL" clId="{12E1395F-1174-47AC-B77B-B813CFFB2765}" dt="2022-01-07T12:31:34.729" v="651" actId="313"/>
        <pc:sldMkLst>
          <pc:docMk/>
          <pc:sldMk cId="241673613" sldId="305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3748585956" sldId="306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3827977529" sldId="307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2161390196" sldId="308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2873655752" sldId="309"/>
        </pc:sldMkLst>
      </pc:sldChg>
      <pc:sldChg chg="addSp delSp modSp add mod ord delAnim">
        <pc:chgData name="Froduald Kabanza" userId="edf393d0-642b-4b9e-8c75-f62133241689" providerId="ADAL" clId="{12E1395F-1174-47AC-B77B-B813CFFB2765}" dt="2022-01-12T18:23:04.805" v="879" actId="1076"/>
        <pc:sldMkLst>
          <pc:docMk/>
          <pc:sldMk cId="3315856328" sldId="310"/>
        </pc:sldMkLst>
        <pc:spChg chg="del">
          <ac:chgData name="Froduald Kabanza" userId="edf393d0-642b-4b9e-8c75-f62133241689" providerId="ADAL" clId="{12E1395F-1174-47AC-B77B-B813CFFB2765}" dt="2022-01-12T18:22:43.558" v="875" actId="478"/>
          <ac:spMkLst>
            <pc:docMk/>
            <pc:sldMk cId="3315856328" sldId="310"/>
            <ac:spMk id="9" creationId="{00000000-0000-0000-0000-000000000000}"/>
          </ac:spMkLst>
        </pc:spChg>
        <pc:spChg chg="add mod">
          <ac:chgData name="Froduald Kabanza" userId="edf393d0-642b-4b9e-8c75-f62133241689" providerId="ADAL" clId="{12E1395F-1174-47AC-B77B-B813CFFB2765}" dt="2022-01-12T18:23:04.805" v="879" actId="1076"/>
          <ac:spMkLst>
            <pc:docMk/>
            <pc:sldMk cId="3315856328" sldId="310"/>
            <ac:spMk id="18" creationId="{A53BA195-8BA5-4B5C-B7D8-7DE3C84A2604}"/>
          </ac:spMkLst>
        </pc:spChg>
        <pc:spChg chg="add mod">
          <ac:chgData name="Froduald Kabanza" userId="edf393d0-642b-4b9e-8c75-f62133241689" providerId="ADAL" clId="{12E1395F-1174-47AC-B77B-B813CFFB2765}" dt="2022-01-12T18:22:51.592" v="877"/>
          <ac:spMkLst>
            <pc:docMk/>
            <pc:sldMk cId="3315856328" sldId="310"/>
            <ac:spMk id="19" creationId="{B51E8E19-31F7-46AD-BCF4-FE1182788C7B}"/>
          </ac:spMkLst>
        </pc:spChg>
        <pc:spChg chg="add mod">
          <ac:chgData name="Froduald Kabanza" userId="edf393d0-642b-4b9e-8c75-f62133241689" providerId="ADAL" clId="{12E1395F-1174-47AC-B77B-B813CFFB2765}" dt="2022-01-12T18:22:51.592" v="877"/>
          <ac:spMkLst>
            <pc:docMk/>
            <pc:sldMk cId="3315856328" sldId="310"/>
            <ac:spMk id="20" creationId="{8379A25A-8B2C-4AD3-87DB-A7433A908188}"/>
          </ac:spMkLst>
        </pc:spChg>
        <pc:spChg chg="add mod">
          <ac:chgData name="Froduald Kabanza" userId="edf393d0-642b-4b9e-8c75-f62133241689" providerId="ADAL" clId="{12E1395F-1174-47AC-B77B-B813CFFB2765}" dt="2022-01-12T18:22:51.592" v="877"/>
          <ac:spMkLst>
            <pc:docMk/>
            <pc:sldMk cId="3315856328" sldId="310"/>
            <ac:spMk id="21" creationId="{44E8347B-6370-4467-B3C1-CAD69C8445FC}"/>
          </ac:spMkLst>
        </pc:spChg>
        <pc:picChg chg="del">
          <ac:chgData name="Froduald Kabanza" userId="edf393d0-642b-4b9e-8c75-f62133241689" providerId="ADAL" clId="{12E1395F-1174-47AC-B77B-B813CFFB2765}" dt="2022-01-12T18:22:56.594" v="878" actId="478"/>
          <ac:picMkLst>
            <pc:docMk/>
            <pc:sldMk cId="3315856328" sldId="310"/>
            <ac:picMk id="8" creationId="{00000000-0000-0000-0000-000000000000}"/>
          </ac:picMkLst>
        </pc:picChg>
        <pc:picChg chg="del">
          <ac:chgData name="Froduald Kabanza" userId="edf393d0-642b-4b9e-8c75-f62133241689" providerId="ADAL" clId="{12E1395F-1174-47AC-B77B-B813CFFB2765}" dt="2022-01-12T18:22:46.052" v="876" actId="478"/>
          <ac:picMkLst>
            <pc:docMk/>
            <pc:sldMk cId="3315856328" sldId="310"/>
            <ac:picMk id="14" creationId="{00000000-0000-0000-0000-000000000000}"/>
          </ac:picMkLst>
        </pc:picChg>
        <pc:picChg chg="del">
          <ac:chgData name="Froduald Kabanza" userId="edf393d0-642b-4b9e-8c75-f62133241689" providerId="ADAL" clId="{12E1395F-1174-47AC-B77B-B813CFFB2765}" dt="2022-01-12T18:22:40.663" v="874" actId="478"/>
          <ac:picMkLst>
            <pc:docMk/>
            <pc:sldMk cId="3315856328" sldId="310"/>
            <ac:picMk id="17" creationId="{00000000-0000-0000-0000-000000000000}"/>
          </ac:picMkLst>
        </pc:picChg>
      </pc:sldChg>
      <pc:sldChg chg="addSp delSp modSp add mod ord">
        <pc:chgData name="Froduald Kabanza" userId="edf393d0-642b-4b9e-8c75-f62133241689" providerId="ADAL" clId="{12E1395F-1174-47AC-B77B-B813CFFB2765}" dt="2022-01-12T18:22:19.817" v="873" actId="255"/>
        <pc:sldMkLst>
          <pc:docMk/>
          <pc:sldMk cId="1984947524" sldId="311"/>
        </pc:sldMkLst>
        <pc:spChg chg="add mod">
          <ac:chgData name="Froduald Kabanza" userId="edf393d0-642b-4b9e-8c75-f62133241689" providerId="ADAL" clId="{12E1395F-1174-47AC-B77B-B813CFFB2765}" dt="2022-01-12T18:22:14.996" v="872" actId="255"/>
          <ac:spMkLst>
            <pc:docMk/>
            <pc:sldMk cId="1984947524" sldId="311"/>
            <ac:spMk id="8" creationId="{7FC3EA3F-335A-49F7-BAE6-E5CF026C90C9}"/>
          </ac:spMkLst>
        </pc:spChg>
        <pc:spChg chg="del mod">
          <ac:chgData name="Froduald Kabanza" userId="edf393d0-642b-4b9e-8c75-f62133241689" providerId="ADAL" clId="{12E1395F-1174-47AC-B77B-B813CFFB2765}" dt="2022-01-12T18:18:34.422" v="817" actId="478"/>
          <ac:spMkLst>
            <pc:docMk/>
            <pc:sldMk cId="1984947524" sldId="311"/>
            <ac:spMk id="9" creationId="{00000000-0000-0000-0000-000000000000}"/>
          </ac:spMkLst>
        </pc:spChg>
        <pc:spChg chg="del mod">
          <ac:chgData name="Froduald Kabanza" userId="edf393d0-642b-4b9e-8c75-f62133241689" providerId="ADAL" clId="{12E1395F-1174-47AC-B77B-B813CFFB2765}" dt="2022-01-12T18:18:30.068" v="815" actId="478"/>
          <ac:spMkLst>
            <pc:docMk/>
            <pc:sldMk cId="1984947524" sldId="311"/>
            <ac:spMk id="14" creationId="{00000000-0000-0000-0000-000000000000}"/>
          </ac:spMkLst>
        </pc:spChg>
        <pc:spChg chg="add del">
          <ac:chgData name="Froduald Kabanza" userId="edf393d0-642b-4b9e-8c75-f62133241689" providerId="ADAL" clId="{12E1395F-1174-47AC-B77B-B813CFFB2765}" dt="2022-01-12T18:21:48.372" v="869" actId="478"/>
          <ac:spMkLst>
            <pc:docMk/>
            <pc:sldMk cId="1984947524" sldId="311"/>
            <ac:spMk id="19" creationId="{00000000-0000-0000-0000-000000000000}"/>
          </ac:spMkLst>
        </pc:spChg>
        <pc:spChg chg="add mod">
          <ac:chgData name="Froduald Kabanza" userId="edf393d0-642b-4b9e-8c75-f62133241689" providerId="ADAL" clId="{12E1395F-1174-47AC-B77B-B813CFFB2765}" dt="2022-01-12T18:22:05.076" v="871" actId="255"/>
          <ac:spMkLst>
            <pc:docMk/>
            <pc:sldMk cId="1984947524" sldId="311"/>
            <ac:spMk id="22" creationId="{A13E754D-6B23-46FD-AC9C-8CA5AC4976CD}"/>
          </ac:spMkLst>
        </pc:spChg>
        <pc:spChg chg="add mod">
          <ac:chgData name="Froduald Kabanza" userId="edf393d0-642b-4b9e-8c75-f62133241689" providerId="ADAL" clId="{12E1395F-1174-47AC-B77B-B813CFFB2765}" dt="2022-01-12T18:21:55.935" v="870" actId="255"/>
          <ac:spMkLst>
            <pc:docMk/>
            <pc:sldMk cId="1984947524" sldId="311"/>
            <ac:spMk id="23" creationId="{AFC45E26-E807-4A91-8C48-5B921828B36C}"/>
          </ac:spMkLst>
        </pc:spChg>
        <pc:spChg chg="add mod">
          <ac:chgData name="Froduald Kabanza" userId="edf393d0-642b-4b9e-8c75-f62133241689" providerId="ADAL" clId="{12E1395F-1174-47AC-B77B-B813CFFB2765}" dt="2022-01-12T18:22:19.817" v="873" actId="255"/>
          <ac:spMkLst>
            <pc:docMk/>
            <pc:sldMk cId="1984947524" sldId="311"/>
            <ac:spMk id="24" creationId="{B6590A84-C931-459D-9949-955DE48CA01A}"/>
          </ac:spMkLst>
        </pc:spChg>
        <pc:picChg chg="mod">
          <ac:chgData name="Froduald Kabanza" userId="edf393d0-642b-4b9e-8c75-f62133241689" providerId="ADAL" clId="{12E1395F-1174-47AC-B77B-B813CFFB2765}" dt="2022-01-12T18:21:22.573" v="856" actId="1076"/>
          <ac:picMkLst>
            <pc:docMk/>
            <pc:sldMk cId="1984947524" sldId="311"/>
            <ac:picMk id="7" creationId="{00000000-0000-0000-0000-000000000000}"/>
          </ac:picMkLst>
        </pc:picChg>
        <pc:picChg chg="del">
          <ac:chgData name="Froduald Kabanza" userId="edf393d0-642b-4b9e-8c75-f62133241689" providerId="ADAL" clId="{12E1395F-1174-47AC-B77B-B813CFFB2765}" dt="2022-01-12T18:21:42.933" v="867" actId="478"/>
          <ac:picMkLst>
            <pc:docMk/>
            <pc:sldMk cId="1984947524" sldId="311"/>
            <ac:picMk id="25" creationId="{00000000-0000-0000-0000-000000000000}"/>
          </ac:picMkLst>
        </pc:picChg>
        <pc:picChg chg="del">
          <ac:chgData name="Froduald Kabanza" userId="edf393d0-642b-4b9e-8c75-f62133241689" providerId="ADAL" clId="{12E1395F-1174-47AC-B77B-B813CFFB2765}" dt="2022-01-12T18:21:20.023" v="855" actId="478"/>
          <ac:picMkLst>
            <pc:docMk/>
            <pc:sldMk cId="1984947524" sldId="311"/>
            <ac:picMk id="26" creationId="{00000000-0000-0000-0000-000000000000}"/>
          </ac:picMkLst>
        </pc:picChg>
        <pc:picChg chg="add del">
          <ac:chgData name="Froduald Kabanza" userId="edf393d0-642b-4b9e-8c75-f62133241689" providerId="ADAL" clId="{12E1395F-1174-47AC-B77B-B813CFFB2765}" dt="2022-01-12T18:20:36.101" v="844" actId="478"/>
          <ac:picMkLst>
            <pc:docMk/>
            <pc:sldMk cId="1984947524" sldId="311"/>
            <ac:picMk id="27" creationId="{00000000-0000-0000-0000-000000000000}"/>
          </ac:picMkLst>
        </pc:picChg>
      </pc:sldChg>
      <pc:sldChg chg="addSp delSp modSp add mod modAnim modNotesTx">
        <pc:chgData name="Froduald Kabanza" userId="edf393d0-642b-4b9e-8c75-f62133241689" providerId="ADAL" clId="{12E1395F-1174-47AC-B77B-B813CFFB2765}" dt="2022-01-13T02:50:16.897" v="1840"/>
        <pc:sldMkLst>
          <pc:docMk/>
          <pc:sldMk cId="2162630763" sldId="312"/>
        </pc:sldMkLst>
        <pc:spChg chg="mod">
          <ac:chgData name="Froduald Kabanza" userId="edf393d0-642b-4b9e-8c75-f62133241689" providerId="ADAL" clId="{12E1395F-1174-47AC-B77B-B813CFFB2765}" dt="2022-01-13T02:10:14.802" v="1507" actId="20577"/>
          <ac:spMkLst>
            <pc:docMk/>
            <pc:sldMk cId="2162630763" sldId="312"/>
            <ac:spMk id="5" creationId="{00000000-0000-0000-0000-000000000000}"/>
          </ac:spMkLst>
        </pc:spChg>
        <pc:spChg chg="mod">
          <ac:chgData name="Froduald Kabanza" userId="edf393d0-642b-4b9e-8c75-f62133241689" providerId="ADAL" clId="{12E1395F-1174-47AC-B77B-B813CFFB2765}" dt="2022-01-13T02:39:13.047" v="1772" actId="1076"/>
          <ac:spMkLst>
            <pc:docMk/>
            <pc:sldMk cId="2162630763" sldId="312"/>
            <ac:spMk id="7" creationId="{00000000-0000-0000-0000-000000000000}"/>
          </ac:spMkLst>
        </pc:spChg>
        <pc:spChg chg="del mod">
          <ac:chgData name="Froduald Kabanza" userId="edf393d0-642b-4b9e-8c75-f62133241689" providerId="ADAL" clId="{12E1395F-1174-47AC-B77B-B813CFFB2765}" dt="2022-01-13T01:33:26.078" v="949" actId="478"/>
          <ac:spMkLst>
            <pc:docMk/>
            <pc:sldMk cId="2162630763" sldId="312"/>
            <ac:spMk id="8" creationId="{4D79DFF5-27E1-406B-9763-F125D957C43A}"/>
          </ac:spMkLst>
        </pc:spChg>
        <pc:spChg chg="add mod topLvl">
          <ac:chgData name="Froduald Kabanza" userId="edf393d0-642b-4b9e-8c75-f62133241689" providerId="ADAL" clId="{12E1395F-1174-47AC-B77B-B813CFFB2765}" dt="2022-01-13T02:40:48.979" v="1785" actId="164"/>
          <ac:spMkLst>
            <pc:docMk/>
            <pc:sldMk cId="2162630763" sldId="312"/>
            <ac:spMk id="11" creationId="{A1E3D27B-867E-4E7A-A94A-07DD1C8C88AE}"/>
          </ac:spMkLst>
        </pc:spChg>
        <pc:spChg chg="add mod topLvl">
          <ac:chgData name="Froduald Kabanza" userId="edf393d0-642b-4b9e-8c75-f62133241689" providerId="ADAL" clId="{12E1395F-1174-47AC-B77B-B813CFFB2765}" dt="2022-01-13T02:41:37.667" v="1789" actId="1076"/>
          <ac:spMkLst>
            <pc:docMk/>
            <pc:sldMk cId="2162630763" sldId="312"/>
            <ac:spMk id="19" creationId="{861CBEA1-5DE4-4025-ABA6-44D740778FFF}"/>
          </ac:spMkLst>
        </pc:spChg>
        <pc:spChg chg="add mod">
          <ac:chgData name="Froduald Kabanza" userId="edf393d0-642b-4b9e-8c75-f62133241689" providerId="ADAL" clId="{12E1395F-1174-47AC-B77B-B813CFFB2765}" dt="2022-01-13T02:40:12.930" v="1783" actId="164"/>
          <ac:spMkLst>
            <pc:docMk/>
            <pc:sldMk cId="2162630763" sldId="312"/>
            <ac:spMk id="24" creationId="{412052D9-79E1-4B41-9045-492DA19A3495}"/>
          </ac:spMkLst>
        </pc:spChg>
        <pc:spChg chg="add mod topLvl">
          <ac:chgData name="Froduald Kabanza" userId="edf393d0-642b-4b9e-8c75-f62133241689" providerId="ADAL" clId="{12E1395F-1174-47AC-B77B-B813CFFB2765}" dt="2022-01-13T02:41:30.728" v="1788" actId="164"/>
          <ac:spMkLst>
            <pc:docMk/>
            <pc:sldMk cId="2162630763" sldId="312"/>
            <ac:spMk id="25" creationId="{882BAC29-11AB-4042-A0B6-FF727D1622E5}"/>
          </ac:spMkLst>
        </pc:spChg>
        <pc:spChg chg="add mod topLvl">
          <ac:chgData name="Froduald Kabanza" userId="edf393d0-642b-4b9e-8c75-f62133241689" providerId="ADAL" clId="{12E1395F-1174-47AC-B77B-B813CFFB2765}" dt="2022-01-13T02:40:48.979" v="1785" actId="164"/>
          <ac:spMkLst>
            <pc:docMk/>
            <pc:sldMk cId="2162630763" sldId="312"/>
            <ac:spMk id="28" creationId="{B807D681-DFBA-4FEA-8DA9-438DB1DDDF16}"/>
          </ac:spMkLst>
        </pc:spChg>
        <pc:spChg chg="add mod topLvl">
          <ac:chgData name="Froduald Kabanza" userId="edf393d0-642b-4b9e-8c75-f62133241689" providerId="ADAL" clId="{12E1395F-1174-47AC-B77B-B813CFFB2765}" dt="2022-01-13T02:40:48.979" v="1785" actId="164"/>
          <ac:spMkLst>
            <pc:docMk/>
            <pc:sldMk cId="2162630763" sldId="312"/>
            <ac:spMk id="29" creationId="{EACF3928-5E31-4775-BF92-A53A071A52CF}"/>
          </ac:spMkLst>
        </pc:spChg>
        <pc:spChg chg="add mod topLvl">
          <ac:chgData name="Froduald Kabanza" userId="edf393d0-642b-4b9e-8c75-f62133241689" providerId="ADAL" clId="{12E1395F-1174-47AC-B77B-B813CFFB2765}" dt="2022-01-13T02:45:43.429" v="1808" actId="164"/>
          <ac:spMkLst>
            <pc:docMk/>
            <pc:sldMk cId="2162630763" sldId="312"/>
            <ac:spMk id="30" creationId="{8724FF6A-E63A-4D21-968D-6D577EA6388E}"/>
          </ac:spMkLst>
        </pc:spChg>
        <pc:spChg chg="add mod topLvl">
          <ac:chgData name="Froduald Kabanza" userId="edf393d0-642b-4b9e-8c75-f62133241689" providerId="ADAL" clId="{12E1395F-1174-47AC-B77B-B813CFFB2765}" dt="2022-01-13T02:41:13.667" v="1786" actId="164"/>
          <ac:spMkLst>
            <pc:docMk/>
            <pc:sldMk cId="2162630763" sldId="312"/>
            <ac:spMk id="31" creationId="{0DF85002-AE19-49A9-BC9E-525E5797E957}"/>
          </ac:spMkLst>
        </pc:spChg>
        <pc:spChg chg="add mod topLvl">
          <ac:chgData name="Froduald Kabanza" userId="edf393d0-642b-4b9e-8c75-f62133241689" providerId="ADAL" clId="{12E1395F-1174-47AC-B77B-B813CFFB2765}" dt="2022-01-13T02:41:13.667" v="1786" actId="164"/>
          <ac:spMkLst>
            <pc:docMk/>
            <pc:sldMk cId="2162630763" sldId="312"/>
            <ac:spMk id="32" creationId="{E8EACD73-D473-4864-93B3-22800B9D89F0}"/>
          </ac:spMkLst>
        </pc:spChg>
        <pc:spChg chg="add mod topLvl">
          <ac:chgData name="Froduald Kabanza" userId="edf393d0-642b-4b9e-8c75-f62133241689" providerId="ADAL" clId="{12E1395F-1174-47AC-B77B-B813CFFB2765}" dt="2022-01-13T02:41:13.667" v="1786" actId="164"/>
          <ac:spMkLst>
            <pc:docMk/>
            <pc:sldMk cId="2162630763" sldId="312"/>
            <ac:spMk id="33" creationId="{DE0EB593-6ACB-4A58-8F15-279A004CF5BC}"/>
          </ac:spMkLst>
        </pc:spChg>
        <pc:spChg chg="add del mod topLvl">
          <ac:chgData name="Froduald Kabanza" userId="edf393d0-642b-4b9e-8c75-f62133241689" providerId="ADAL" clId="{12E1395F-1174-47AC-B77B-B813CFFB2765}" dt="2022-01-13T02:41:30.728" v="1788" actId="164"/>
          <ac:spMkLst>
            <pc:docMk/>
            <pc:sldMk cId="2162630763" sldId="312"/>
            <ac:spMk id="34" creationId="{B6BDA0A8-B049-461C-926A-4BC24BCFA7C8}"/>
          </ac:spMkLst>
        </pc:spChg>
        <pc:spChg chg="add mod topLvl">
          <ac:chgData name="Froduald Kabanza" userId="edf393d0-642b-4b9e-8c75-f62133241689" providerId="ADAL" clId="{12E1395F-1174-47AC-B77B-B813CFFB2765}" dt="2022-01-13T02:41:30.728" v="1788" actId="164"/>
          <ac:spMkLst>
            <pc:docMk/>
            <pc:sldMk cId="2162630763" sldId="312"/>
            <ac:spMk id="35" creationId="{4445C9B5-C8F8-4FA8-8799-4023343BAACD}"/>
          </ac:spMkLst>
        </pc:spChg>
        <pc:spChg chg="mod">
          <ac:chgData name="Froduald Kabanza" userId="edf393d0-642b-4b9e-8c75-f62133241689" providerId="ADAL" clId="{12E1395F-1174-47AC-B77B-B813CFFB2765}" dt="2022-01-13T02:42:10.896" v="1791" actId="165"/>
          <ac:spMkLst>
            <pc:docMk/>
            <pc:sldMk cId="2162630763" sldId="312"/>
            <ac:spMk id="49" creationId="{A82774C5-CF98-4C68-812E-8215860742E2}"/>
          </ac:spMkLst>
        </pc:spChg>
        <pc:spChg chg="add mod ord topLvl">
          <ac:chgData name="Froduald Kabanza" userId="edf393d0-642b-4b9e-8c75-f62133241689" providerId="ADAL" clId="{12E1395F-1174-47AC-B77B-B813CFFB2765}" dt="2022-01-13T02:42:22.946" v="1792" actId="164"/>
          <ac:spMkLst>
            <pc:docMk/>
            <pc:sldMk cId="2162630763" sldId="312"/>
            <ac:spMk id="53" creationId="{03F5D1BB-8330-4153-BD4D-3DFC1DCFE3E8}"/>
          </ac:spMkLst>
        </pc:spChg>
        <pc:spChg chg="add mod topLvl">
          <ac:chgData name="Froduald Kabanza" userId="edf393d0-642b-4b9e-8c75-f62133241689" providerId="ADAL" clId="{12E1395F-1174-47AC-B77B-B813CFFB2765}" dt="2022-01-13T02:42:22.946" v="1792" actId="164"/>
          <ac:spMkLst>
            <pc:docMk/>
            <pc:sldMk cId="2162630763" sldId="312"/>
            <ac:spMk id="54" creationId="{34C3E76E-F464-45FF-9A10-71E0F789F5C9}"/>
          </ac:spMkLst>
        </pc:spChg>
        <pc:spChg chg="add del">
          <ac:chgData name="Froduald Kabanza" userId="edf393d0-642b-4b9e-8c75-f62133241689" providerId="ADAL" clId="{12E1395F-1174-47AC-B77B-B813CFFB2765}" dt="2022-01-13T02:36:18.783" v="1651" actId="478"/>
          <ac:spMkLst>
            <pc:docMk/>
            <pc:sldMk cId="2162630763" sldId="312"/>
            <ac:spMk id="55" creationId="{79C2F975-B22C-4D2D-A39C-1B854B30A9E3}"/>
          </ac:spMkLst>
        </pc:spChg>
        <pc:spChg chg="add mod">
          <ac:chgData name="Froduald Kabanza" userId="edf393d0-642b-4b9e-8c75-f62133241689" providerId="ADAL" clId="{12E1395F-1174-47AC-B77B-B813CFFB2765}" dt="2022-01-13T02:39:03.567" v="1771" actId="1076"/>
          <ac:spMkLst>
            <pc:docMk/>
            <pc:sldMk cId="2162630763" sldId="312"/>
            <ac:spMk id="57" creationId="{01E6CFF0-8DD2-4D6A-A3D4-082ECF5B1A29}"/>
          </ac:spMkLst>
        </pc:spChg>
        <pc:spChg chg="add mod">
          <ac:chgData name="Froduald Kabanza" userId="edf393d0-642b-4b9e-8c75-f62133241689" providerId="ADAL" clId="{12E1395F-1174-47AC-B77B-B813CFFB2765}" dt="2022-01-13T02:38:26.087" v="1759" actId="1076"/>
          <ac:spMkLst>
            <pc:docMk/>
            <pc:sldMk cId="2162630763" sldId="312"/>
            <ac:spMk id="58" creationId="{C4220694-8CAC-4D4C-86FE-BDE8E6F0FF22}"/>
          </ac:spMkLst>
        </pc:spChg>
        <pc:spChg chg="add mod">
          <ac:chgData name="Froduald Kabanza" userId="edf393d0-642b-4b9e-8c75-f62133241689" providerId="ADAL" clId="{12E1395F-1174-47AC-B77B-B813CFFB2765}" dt="2022-01-13T02:45:57.196" v="1811" actId="164"/>
          <ac:spMkLst>
            <pc:docMk/>
            <pc:sldMk cId="2162630763" sldId="312"/>
            <ac:spMk id="72" creationId="{78A07B23-C63D-4E02-95B7-8B49B5430201}"/>
          </ac:spMkLst>
        </pc:spChg>
        <pc:grpChg chg="add del mod">
          <ac:chgData name="Froduald Kabanza" userId="edf393d0-642b-4b9e-8c75-f62133241689" providerId="ADAL" clId="{12E1395F-1174-47AC-B77B-B813CFFB2765}" dt="2022-01-13T02:40:27.625" v="1784" actId="165"/>
          <ac:grpSpMkLst>
            <pc:docMk/>
            <pc:sldMk cId="2162630763" sldId="312"/>
            <ac:grpSpMk id="36" creationId="{0F649735-0F44-48F8-9194-C4C932637D5E}"/>
          </ac:grpSpMkLst>
        </pc:grpChg>
        <pc:grpChg chg="add mod topLvl">
          <ac:chgData name="Froduald Kabanza" userId="edf393d0-642b-4b9e-8c75-f62133241689" providerId="ADAL" clId="{12E1395F-1174-47AC-B77B-B813CFFB2765}" dt="2022-01-13T02:42:22.946" v="1792" actId="164"/>
          <ac:grpSpMkLst>
            <pc:docMk/>
            <pc:sldMk cId="2162630763" sldId="312"/>
            <ac:grpSpMk id="52" creationId="{0D59D7DA-8F4D-42C2-889B-77775CBDEC95}"/>
          </ac:grpSpMkLst>
        </pc:grpChg>
        <pc:grpChg chg="add del mod">
          <ac:chgData name="Froduald Kabanza" userId="edf393d0-642b-4b9e-8c75-f62133241689" providerId="ADAL" clId="{12E1395F-1174-47AC-B77B-B813CFFB2765}" dt="2022-01-13T02:42:10.896" v="1791" actId="165"/>
          <ac:grpSpMkLst>
            <pc:docMk/>
            <pc:sldMk cId="2162630763" sldId="312"/>
            <ac:grpSpMk id="56" creationId="{7D8E8EB1-B467-4D53-88AD-E81B4019381B}"/>
          </ac:grpSpMkLst>
        </pc:grpChg>
        <pc:grpChg chg="add mod">
          <ac:chgData name="Froduald Kabanza" userId="edf393d0-642b-4b9e-8c75-f62133241689" providerId="ADAL" clId="{12E1395F-1174-47AC-B77B-B813CFFB2765}" dt="2022-01-13T02:40:12.930" v="1783" actId="164"/>
          <ac:grpSpMkLst>
            <pc:docMk/>
            <pc:sldMk cId="2162630763" sldId="312"/>
            <ac:grpSpMk id="66" creationId="{F7323327-4F3D-4C0C-90A9-29830762F9E2}"/>
          </ac:grpSpMkLst>
        </pc:grpChg>
        <pc:grpChg chg="add mod">
          <ac:chgData name="Froduald Kabanza" userId="edf393d0-642b-4b9e-8c75-f62133241689" providerId="ADAL" clId="{12E1395F-1174-47AC-B77B-B813CFFB2765}" dt="2022-01-13T02:40:48.979" v="1785" actId="164"/>
          <ac:grpSpMkLst>
            <pc:docMk/>
            <pc:sldMk cId="2162630763" sldId="312"/>
            <ac:grpSpMk id="67" creationId="{BCED1334-4577-42AF-A11C-5BC0ED4810BC}"/>
          </ac:grpSpMkLst>
        </pc:grpChg>
        <pc:grpChg chg="add mod ord">
          <ac:chgData name="Froduald Kabanza" userId="edf393d0-642b-4b9e-8c75-f62133241689" providerId="ADAL" clId="{12E1395F-1174-47AC-B77B-B813CFFB2765}" dt="2022-01-13T02:45:43.429" v="1808" actId="164"/>
          <ac:grpSpMkLst>
            <pc:docMk/>
            <pc:sldMk cId="2162630763" sldId="312"/>
            <ac:grpSpMk id="68" creationId="{DE0ABDD4-FFC0-4502-8679-64B28A27A47A}"/>
          </ac:grpSpMkLst>
        </pc:grpChg>
        <pc:grpChg chg="add mod ord">
          <ac:chgData name="Froduald Kabanza" userId="edf393d0-642b-4b9e-8c75-f62133241689" providerId="ADAL" clId="{12E1395F-1174-47AC-B77B-B813CFFB2765}" dt="2022-01-13T02:45:57.196" v="1811" actId="164"/>
          <ac:grpSpMkLst>
            <pc:docMk/>
            <pc:sldMk cId="2162630763" sldId="312"/>
            <ac:grpSpMk id="69" creationId="{B99E033C-2E09-467B-94FD-227C5FCE600F}"/>
          </ac:grpSpMkLst>
        </pc:grpChg>
        <pc:grpChg chg="add mod">
          <ac:chgData name="Froduald Kabanza" userId="edf393d0-642b-4b9e-8c75-f62133241689" providerId="ADAL" clId="{12E1395F-1174-47AC-B77B-B813CFFB2765}" dt="2022-01-13T02:49:13.321" v="1827" actId="1076"/>
          <ac:grpSpMkLst>
            <pc:docMk/>
            <pc:sldMk cId="2162630763" sldId="312"/>
            <ac:grpSpMk id="70" creationId="{08FE9CE4-7B21-4A93-A90D-D8BD1E58D127}"/>
          </ac:grpSpMkLst>
        </pc:grpChg>
        <pc:grpChg chg="add mod">
          <ac:chgData name="Froduald Kabanza" userId="edf393d0-642b-4b9e-8c75-f62133241689" providerId="ADAL" clId="{12E1395F-1174-47AC-B77B-B813CFFB2765}" dt="2022-01-13T02:45:43.429" v="1808" actId="164"/>
          <ac:grpSpMkLst>
            <pc:docMk/>
            <pc:sldMk cId="2162630763" sldId="312"/>
            <ac:grpSpMk id="71" creationId="{2886360E-5EE2-4E7D-A057-134B7725A0D1}"/>
          </ac:grpSpMkLst>
        </pc:grpChg>
        <pc:grpChg chg="add mod">
          <ac:chgData name="Froduald Kabanza" userId="edf393d0-642b-4b9e-8c75-f62133241689" providerId="ADAL" clId="{12E1395F-1174-47AC-B77B-B813CFFB2765}" dt="2022-01-13T02:45:57.196" v="1811" actId="164"/>
          <ac:grpSpMkLst>
            <pc:docMk/>
            <pc:sldMk cId="2162630763" sldId="312"/>
            <ac:grpSpMk id="73" creationId="{F503A22A-29B0-4A65-97D0-16D3EB16F871}"/>
          </ac:grpSpMkLst>
        </pc:grpChg>
        <pc:picChg chg="del">
          <ac:chgData name="Froduald Kabanza" userId="edf393d0-642b-4b9e-8c75-f62133241689" providerId="ADAL" clId="{12E1395F-1174-47AC-B77B-B813CFFB2765}" dt="2022-01-13T01:44:25.694" v="951" actId="478"/>
          <ac:picMkLst>
            <pc:docMk/>
            <pc:sldMk cId="2162630763" sldId="312"/>
            <ac:picMk id="3" creationId="{00000000-0000-0000-0000-000000000000}"/>
          </ac:picMkLst>
        </pc:picChg>
        <pc:picChg chg="mod">
          <ac:chgData name="Froduald Kabanza" userId="edf393d0-642b-4b9e-8c75-f62133241689" providerId="ADAL" clId="{12E1395F-1174-47AC-B77B-B813CFFB2765}" dt="2022-01-13T02:12:48.122" v="1516" actId="1076"/>
          <ac:picMkLst>
            <pc:docMk/>
            <pc:sldMk cId="2162630763" sldId="312"/>
            <ac:picMk id="9" creationId="{00000000-0000-0000-0000-000000000000}"/>
          </ac:picMkLst>
        </pc:picChg>
        <pc:picChg chg="add mod topLvl">
          <ac:chgData name="Froduald Kabanza" userId="edf393d0-642b-4b9e-8c75-f62133241689" providerId="ADAL" clId="{12E1395F-1174-47AC-B77B-B813CFFB2765}" dt="2022-01-13T02:40:27.625" v="1784" actId="165"/>
          <ac:picMkLst>
            <pc:docMk/>
            <pc:sldMk cId="2162630763" sldId="312"/>
            <ac:picMk id="10" creationId="{85C52A22-F2C4-4253-ACCC-C84A5AC2C30B}"/>
          </ac:picMkLst>
        </pc:picChg>
        <pc:picChg chg="mod">
          <ac:chgData name="Froduald Kabanza" userId="edf393d0-642b-4b9e-8c75-f62133241689" providerId="ADAL" clId="{12E1395F-1174-47AC-B77B-B813CFFB2765}" dt="2022-01-13T02:41:40.532" v="1790" actId="1076"/>
          <ac:picMkLst>
            <pc:docMk/>
            <pc:sldMk cId="2162630763" sldId="312"/>
            <ac:picMk id="12" creationId="{00000000-0000-0000-0000-000000000000}"/>
          </ac:picMkLst>
        </pc:picChg>
        <pc:picChg chg="add del mod">
          <ac:chgData name="Froduald Kabanza" userId="edf393d0-642b-4b9e-8c75-f62133241689" providerId="ADAL" clId="{12E1395F-1174-47AC-B77B-B813CFFB2765}" dt="2022-01-13T01:45:47.174" v="962" actId="478"/>
          <ac:picMkLst>
            <pc:docMk/>
            <pc:sldMk cId="2162630763" sldId="312"/>
            <ac:picMk id="14" creationId="{1E70A24F-0B22-4266-8F5C-CB4D62AA6277}"/>
          </ac:picMkLst>
        </pc:picChg>
        <pc:picChg chg="add del">
          <ac:chgData name="Froduald Kabanza" userId="edf393d0-642b-4b9e-8c75-f62133241689" providerId="ADAL" clId="{12E1395F-1174-47AC-B77B-B813CFFB2765}" dt="2022-01-13T01:46:06.750" v="964" actId="478"/>
          <ac:picMkLst>
            <pc:docMk/>
            <pc:sldMk cId="2162630763" sldId="312"/>
            <ac:picMk id="16" creationId="{37449F4C-8D5F-4E0E-A655-6E8AF6311A7A}"/>
          </ac:picMkLst>
        </pc:picChg>
        <pc:picChg chg="add mod topLvl">
          <ac:chgData name="Froduald Kabanza" userId="edf393d0-642b-4b9e-8c75-f62133241689" providerId="ADAL" clId="{12E1395F-1174-47AC-B77B-B813CFFB2765}" dt="2022-01-13T02:40:48.979" v="1785" actId="164"/>
          <ac:picMkLst>
            <pc:docMk/>
            <pc:sldMk cId="2162630763" sldId="312"/>
            <ac:picMk id="18" creationId="{F026E0AA-54AE-42C8-A703-4862825CFB6B}"/>
          </ac:picMkLst>
        </pc:picChg>
        <pc:picChg chg="add del mod">
          <ac:chgData name="Froduald Kabanza" userId="edf393d0-642b-4b9e-8c75-f62133241689" providerId="ADAL" clId="{12E1395F-1174-47AC-B77B-B813CFFB2765}" dt="2022-01-13T01:48:50.469" v="976" actId="478"/>
          <ac:picMkLst>
            <pc:docMk/>
            <pc:sldMk cId="2162630763" sldId="312"/>
            <ac:picMk id="21" creationId="{37CD0557-A7BC-4286-9CED-EF9BBBF7793F}"/>
          </ac:picMkLst>
        </pc:picChg>
        <pc:picChg chg="add mod topLvl">
          <ac:chgData name="Froduald Kabanza" userId="edf393d0-642b-4b9e-8c75-f62133241689" providerId="ADAL" clId="{12E1395F-1174-47AC-B77B-B813CFFB2765}" dt="2022-01-13T02:41:13.667" v="1786" actId="164"/>
          <ac:picMkLst>
            <pc:docMk/>
            <pc:sldMk cId="2162630763" sldId="312"/>
            <ac:picMk id="23" creationId="{2F27000F-5524-44DF-B8EA-2816623339A7}"/>
          </ac:picMkLst>
        </pc:picChg>
        <pc:picChg chg="add mod topLvl">
          <ac:chgData name="Froduald Kabanza" userId="edf393d0-642b-4b9e-8c75-f62133241689" providerId="ADAL" clId="{12E1395F-1174-47AC-B77B-B813CFFB2765}" dt="2022-01-13T02:41:30.728" v="1788" actId="164"/>
          <ac:picMkLst>
            <pc:docMk/>
            <pc:sldMk cId="2162630763" sldId="312"/>
            <ac:picMk id="27" creationId="{948601B7-EB56-40B7-97D6-44A604F74DEA}"/>
          </ac:picMkLst>
        </pc:picChg>
        <pc:picChg chg="add del mod">
          <ac:chgData name="Froduald Kabanza" userId="edf393d0-642b-4b9e-8c75-f62133241689" providerId="ADAL" clId="{12E1395F-1174-47AC-B77B-B813CFFB2765}" dt="2022-01-13T02:17:19.082" v="1531" actId="478"/>
          <ac:picMkLst>
            <pc:docMk/>
            <pc:sldMk cId="2162630763" sldId="312"/>
            <ac:picMk id="42" creationId="{F1635290-F469-410B-A564-F9BF4E48986E}"/>
          </ac:picMkLst>
        </pc:picChg>
        <pc:picChg chg="add del mod">
          <ac:chgData name="Froduald Kabanza" userId="edf393d0-642b-4b9e-8c75-f62133241689" providerId="ADAL" clId="{12E1395F-1174-47AC-B77B-B813CFFB2765}" dt="2022-01-13T02:17:04.727" v="1528" actId="478"/>
          <ac:picMkLst>
            <pc:docMk/>
            <pc:sldMk cId="2162630763" sldId="312"/>
            <ac:picMk id="44" creationId="{E99937CA-FA86-4E28-AF7B-6F6F8BC08FE3}"/>
          </ac:picMkLst>
        </pc:picChg>
        <pc:picChg chg="add mod topLvl">
          <ac:chgData name="Froduald Kabanza" userId="edf393d0-642b-4b9e-8c75-f62133241689" providerId="ADAL" clId="{12E1395F-1174-47AC-B77B-B813CFFB2765}" dt="2022-01-13T02:42:10.896" v="1791" actId="165"/>
          <ac:picMkLst>
            <pc:docMk/>
            <pc:sldMk cId="2162630763" sldId="312"/>
            <ac:picMk id="46" creationId="{BFB18609-F064-4B9D-BEFE-585D83221FFB}"/>
          </ac:picMkLst>
        </pc:picChg>
        <pc:picChg chg="add mod topLvl">
          <ac:chgData name="Froduald Kabanza" userId="edf393d0-642b-4b9e-8c75-f62133241689" providerId="ADAL" clId="{12E1395F-1174-47AC-B77B-B813CFFB2765}" dt="2022-01-13T02:42:10.896" v="1791" actId="165"/>
          <ac:picMkLst>
            <pc:docMk/>
            <pc:sldMk cId="2162630763" sldId="312"/>
            <ac:picMk id="48" creationId="{43C6EAFC-27B7-4FB1-A160-59962CCF1F53}"/>
          </ac:picMkLst>
        </pc:picChg>
        <pc:picChg chg="add mod">
          <ac:chgData name="Froduald Kabanza" userId="edf393d0-642b-4b9e-8c75-f62133241689" providerId="ADAL" clId="{12E1395F-1174-47AC-B77B-B813CFFB2765}" dt="2022-01-13T02:42:10.896" v="1791" actId="165"/>
          <ac:picMkLst>
            <pc:docMk/>
            <pc:sldMk cId="2162630763" sldId="312"/>
            <ac:picMk id="51" creationId="{1B10F5F6-F7BC-4AC7-9326-20F37F4CC1C2}"/>
          </ac:picMkLst>
        </pc:picChg>
        <pc:cxnChg chg="add del mod">
          <ac:chgData name="Froduald Kabanza" userId="edf393d0-642b-4b9e-8c75-f62133241689" providerId="ADAL" clId="{12E1395F-1174-47AC-B77B-B813CFFB2765}" dt="2022-01-13T02:39:52.092" v="1778" actId="478"/>
          <ac:cxnSpMkLst>
            <pc:docMk/>
            <pc:sldMk cId="2162630763" sldId="312"/>
            <ac:cxnSpMk id="38" creationId="{75986BD2-17EF-41C6-A047-7EB7344C7D86}"/>
          </ac:cxnSpMkLst>
        </pc:cxnChg>
        <pc:cxnChg chg="add mod">
          <ac:chgData name="Froduald Kabanza" userId="edf393d0-642b-4b9e-8c75-f62133241689" providerId="ADAL" clId="{12E1395F-1174-47AC-B77B-B813CFFB2765}" dt="2022-01-13T02:40:12.930" v="1783" actId="164"/>
          <ac:cxnSpMkLst>
            <pc:docMk/>
            <pc:sldMk cId="2162630763" sldId="312"/>
            <ac:cxnSpMk id="62" creationId="{1BD92BD9-E7D1-4B1F-9FFF-15BC4BC94E32}"/>
          </ac:cxnSpMkLst>
        </pc:cxnChg>
      </pc:sldChg>
      <pc:sldChg chg="delSp modSp add mod">
        <pc:chgData name="Froduald Kabanza" userId="edf393d0-642b-4b9e-8c75-f62133241689" providerId="ADAL" clId="{12E1395F-1174-47AC-B77B-B813CFFB2765}" dt="2022-01-13T02:10:09.920" v="1505" actId="20577"/>
        <pc:sldMkLst>
          <pc:docMk/>
          <pc:sldMk cId="3312794274" sldId="313"/>
        </pc:sldMkLst>
        <pc:spChg chg="mod">
          <ac:chgData name="Froduald Kabanza" userId="edf393d0-642b-4b9e-8c75-f62133241689" providerId="ADAL" clId="{12E1395F-1174-47AC-B77B-B813CFFB2765}" dt="2022-01-13T02:10:09.920" v="1505" actId="20577"/>
          <ac:spMkLst>
            <pc:docMk/>
            <pc:sldMk cId="3312794274" sldId="313"/>
            <ac:spMk id="5" creationId="{00000000-0000-0000-0000-000000000000}"/>
          </ac:spMkLst>
        </pc:spChg>
        <pc:spChg chg="mod">
          <ac:chgData name="Froduald Kabanza" userId="edf393d0-642b-4b9e-8c75-f62133241689" providerId="ADAL" clId="{12E1395F-1174-47AC-B77B-B813CFFB2765}" dt="2022-01-13T01:15:14.585" v="947" actId="20577"/>
          <ac:spMkLst>
            <pc:docMk/>
            <pc:sldMk cId="3312794274" sldId="313"/>
            <ac:spMk id="7" creationId="{00000000-0000-0000-0000-000000000000}"/>
          </ac:spMkLst>
        </pc:spChg>
        <pc:spChg chg="mod">
          <ac:chgData name="Froduald Kabanza" userId="edf393d0-642b-4b9e-8c75-f62133241689" providerId="ADAL" clId="{12E1395F-1174-47AC-B77B-B813CFFB2765}" dt="2022-01-13T01:13:50.167" v="931" actId="20577"/>
          <ac:spMkLst>
            <pc:docMk/>
            <pc:sldMk cId="3312794274" sldId="313"/>
            <ac:spMk id="14" creationId="{00000000-0000-0000-0000-000000000000}"/>
          </ac:spMkLst>
        </pc:spChg>
        <pc:picChg chg="del mod">
          <ac:chgData name="Froduald Kabanza" userId="edf393d0-642b-4b9e-8c75-f62133241689" providerId="ADAL" clId="{12E1395F-1174-47AC-B77B-B813CFFB2765}" dt="2022-01-13T01:14:50.476" v="934" actId="478"/>
          <ac:picMkLst>
            <pc:docMk/>
            <pc:sldMk cId="3312794274" sldId="313"/>
            <ac:picMk id="8" creationId="{00000000-0000-0000-0000-000000000000}"/>
          </ac:picMkLst>
        </pc:picChg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765397883" sldId="319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631832539" sldId="320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49345070" sldId="321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483720708" sldId="322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1208533659" sldId="323"/>
        </pc:sldMkLst>
      </pc:sldChg>
      <pc:sldChg chg="modSp del mod">
        <pc:chgData name="Froduald Kabanza" userId="edf393d0-642b-4b9e-8c75-f62133241689" providerId="ADAL" clId="{12E1395F-1174-47AC-B77B-B813CFFB2765}" dt="2022-01-07T12:48:46.737" v="654" actId="2696"/>
        <pc:sldMkLst>
          <pc:docMk/>
          <pc:sldMk cId="1691088075" sldId="324"/>
        </pc:sldMkLst>
        <pc:spChg chg="mod">
          <ac:chgData name="Froduald Kabanza" userId="edf393d0-642b-4b9e-8c75-f62133241689" providerId="ADAL" clId="{12E1395F-1174-47AC-B77B-B813CFFB2765}" dt="2022-01-07T12:13:13.099" v="200" actId="20577"/>
          <ac:spMkLst>
            <pc:docMk/>
            <pc:sldMk cId="1691088075" sldId="324"/>
            <ac:spMk id="72705" creationId="{00000000-0000-0000-0000-000000000000}"/>
          </ac:spMkLst>
        </pc:spChg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4282900533" sldId="325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131219693" sldId="326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3430609234" sldId="327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133095923" sldId="328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4053412895" sldId="329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4233783229" sldId="330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1390770509" sldId="331"/>
        </pc:sldMkLst>
      </pc:sldChg>
      <pc:sldChg chg="modSp mod">
        <pc:chgData name="Froduald Kabanza" userId="edf393d0-642b-4b9e-8c75-f62133241689" providerId="ADAL" clId="{12E1395F-1174-47AC-B77B-B813CFFB2765}" dt="2022-01-07T12:11:11.067" v="63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12E1395F-1174-47AC-B77B-B813CFFB2765}" dt="2022-01-07T12:11:11.067" v="63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modSp mod">
        <pc:chgData name="Froduald Kabanza" userId="edf393d0-642b-4b9e-8c75-f62133241689" providerId="ADAL" clId="{12E1395F-1174-47AC-B77B-B813CFFB2765}" dt="2022-01-07T12:12:36.552" v="165" actId="20577"/>
        <pc:sldMkLst>
          <pc:docMk/>
          <pc:sldMk cId="2174123187" sldId="333"/>
        </pc:sldMkLst>
        <pc:spChg chg="mod">
          <ac:chgData name="Froduald Kabanza" userId="edf393d0-642b-4b9e-8c75-f62133241689" providerId="ADAL" clId="{12E1395F-1174-47AC-B77B-B813CFFB2765}" dt="2022-01-07T12:12:36.552" v="165" actId="20577"/>
          <ac:spMkLst>
            <pc:docMk/>
            <pc:sldMk cId="2174123187" sldId="333"/>
            <ac:spMk id="3" creationId="{00000000-0000-0000-0000-000000000000}"/>
          </ac:spMkLst>
        </pc:spChg>
      </pc:sldChg>
      <pc:sldChg chg="del mod modShow">
        <pc:chgData name="Froduald Kabanza" userId="edf393d0-642b-4b9e-8c75-f62133241689" providerId="ADAL" clId="{12E1395F-1174-47AC-B77B-B813CFFB2765}" dt="2022-01-07T12:12:55.138" v="166" actId="2696"/>
        <pc:sldMkLst>
          <pc:docMk/>
          <pc:sldMk cId="1824756835" sldId="335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381963916" sldId="340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969230571" sldId="342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33821689" sldId="344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2650065362" sldId="350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4233377127" sldId="351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2509766979" sldId="352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1487334980" sldId="353"/>
        </pc:sldMkLst>
      </pc:sldChg>
      <pc:sldChg chg="modSp mod">
        <pc:chgData name="Froduald Kabanza" userId="edf393d0-642b-4b9e-8c75-f62133241689" providerId="ADAL" clId="{12E1395F-1174-47AC-B77B-B813CFFB2765}" dt="2022-01-07T12:14:35.505" v="386" actId="20577"/>
        <pc:sldMkLst>
          <pc:docMk/>
          <pc:sldMk cId="1784342540" sldId="404"/>
        </pc:sldMkLst>
        <pc:spChg chg="mod">
          <ac:chgData name="Froduald Kabanza" userId="edf393d0-642b-4b9e-8c75-f62133241689" providerId="ADAL" clId="{12E1395F-1174-47AC-B77B-B813CFFB2765}" dt="2022-01-07T12:14:35.505" v="386" actId="20577"/>
          <ac:spMkLst>
            <pc:docMk/>
            <pc:sldMk cId="1784342540" sldId="404"/>
            <ac:spMk id="73730" creationId="{00000000-0000-0000-0000-000000000000}"/>
          </ac:spMkLst>
        </pc:spChg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1206014170" sldId="405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4264296078" sldId="406"/>
        </pc:sldMkLst>
      </pc:sldChg>
      <pc:sldChg chg="modSp new mod">
        <pc:chgData name="Froduald Kabanza" userId="edf393d0-642b-4b9e-8c75-f62133241689" providerId="ADAL" clId="{12E1395F-1174-47AC-B77B-B813CFFB2765}" dt="2022-01-07T12:21:27.019" v="443" actId="20577"/>
        <pc:sldMkLst>
          <pc:docMk/>
          <pc:sldMk cId="701043497" sldId="407"/>
        </pc:sldMkLst>
        <pc:spChg chg="mod">
          <ac:chgData name="Froduald Kabanza" userId="edf393d0-642b-4b9e-8c75-f62133241689" providerId="ADAL" clId="{12E1395F-1174-47AC-B77B-B813CFFB2765}" dt="2022-01-07T12:21:27.019" v="443" actId="20577"/>
          <ac:spMkLst>
            <pc:docMk/>
            <pc:sldMk cId="701043497" sldId="407"/>
            <ac:spMk id="2" creationId="{AA43CA39-54C4-4D9B-9D9C-39E9827B2D9A}"/>
          </ac:spMkLst>
        </pc:spChg>
      </pc:sldChg>
      <pc:sldChg chg="add del modNotesTx">
        <pc:chgData name="Froduald Kabanza" userId="edf393d0-642b-4b9e-8c75-f62133241689" providerId="ADAL" clId="{12E1395F-1174-47AC-B77B-B813CFFB2765}" dt="2022-01-13T02:50:47.956" v="1841" actId="2696"/>
        <pc:sldMkLst>
          <pc:docMk/>
          <pc:sldMk cId="3438150868" sldId="408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428490300" sldId="434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4107579451" sldId="438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526814027" sldId="439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3735234146" sldId="440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3688654529" sldId="441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285799096" sldId="448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3128973846" sldId="449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415921121" sldId="450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89569629" sldId="451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484085780" sldId="452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1548884957" sldId="454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1067939651" sldId="455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1576209210" sldId="456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1482272059" sldId="457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206116280" sldId="458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410796776" sldId="459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594361505" sldId="460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1497002319" sldId="461"/>
        </pc:sldMkLst>
      </pc:sldChg>
    </pc:docChg>
  </pc:docChgLst>
  <pc:docChgLst>
    <pc:chgData name="DJeff Kanda Nkashama" userId="S::nkad2101@usherbrooke.ca::c3c87171-fd8c-4e2b-8ca8-32e7de6ccf7b" providerId="AD" clId="Web-{1F65DA78-DCBD-42ED-BAD5-88DC378D2C68}"/>
    <pc:docChg chg="modSld">
      <pc:chgData name="DJeff Kanda Nkashama" userId="S::nkad2101@usherbrooke.ca::c3c87171-fd8c-4e2b-8ca8-32e7de6ccf7b" providerId="AD" clId="Web-{1F65DA78-DCBD-42ED-BAD5-88DC378D2C68}" dt="2022-01-13T01:35:23.510" v="81"/>
      <pc:docMkLst>
        <pc:docMk/>
      </pc:docMkLst>
      <pc:sldChg chg="addSp delSp modSp">
        <pc:chgData name="DJeff Kanda Nkashama" userId="S::nkad2101@usherbrooke.ca::c3c87171-fd8c-4e2b-8ca8-32e7de6ccf7b" providerId="AD" clId="Web-{1F65DA78-DCBD-42ED-BAD5-88DC378D2C68}" dt="2022-01-13T01:30:29.820" v="69" actId="1076"/>
        <pc:sldMkLst>
          <pc:docMk/>
          <pc:sldMk cId="2541051675" sldId="280"/>
        </pc:sldMkLst>
        <pc:picChg chg="add mod">
          <ac:chgData name="DJeff Kanda Nkashama" userId="S::nkad2101@usherbrooke.ca::c3c87171-fd8c-4e2b-8ca8-32e7de6ccf7b" providerId="AD" clId="Web-{1F65DA78-DCBD-42ED-BAD5-88DC378D2C68}" dt="2022-01-13T01:30:29.820" v="69" actId="1076"/>
          <ac:picMkLst>
            <pc:docMk/>
            <pc:sldMk cId="2541051675" sldId="280"/>
            <ac:picMk id="3" creationId="{D55B2EEE-653C-40B3-A40F-64C3D21BC087}"/>
          </ac:picMkLst>
        </pc:picChg>
        <pc:picChg chg="del mod">
          <ac:chgData name="DJeff Kanda Nkashama" userId="S::nkad2101@usherbrooke.ca::c3c87171-fd8c-4e2b-8ca8-32e7de6ccf7b" providerId="AD" clId="Web-{1F65DA78-DCBD-42ED-BAD5-88DC378D2C68}" dt="2022-01-13T01:28:57.570" v="62"/>
          <ac:picMkLst>
            <pc:docMk/>
            <pc:sldMk cId="2541051675" sldId="280"/>
            <ac:picMk id="16" creationId="{00000000-0000-0000-0000-000000000000}"/>
          </ac:picMkLst>
        </pc:picChg>
      </pc:sldChg>
      <pc:sldChg chg="addSp delSp modSp">
        <pc:chgData name="DJeff Kanda Nkashama" userId="S::nkad2101@usherbrooke.ca::c3c87171-fd8c-4e2b-8ca8-32e7de6ccf7b" providerId="AD" clId="Web-{1F65DA78-DCBD-42ED-BAD5-88DC378D2C68}" dt="2022-01-13T01:35:23.510" v="81"/>
        <pc:sldMkLst>
          <pc:docMk/>
          <pc:sldMk cId="436770665" sldId="281"/>
        </pc:sldMkLst>
        <pc:spChg chg="mod">
          <ac:chgData name="DJeff Kanda Nkashama" userId="S::nkad2101@usherbrooke.ca::c3c87171-fd8c-4e2b-8ca8-32e7de6ccf7b" providerId="AD" clId="Web-{1F65DA78-DCBD-42ED-BAD5-88DC378D2C68}" dt="2022-01-13T01:15:10.123" v="32" actId="1076"/>
          <ac:spMkLst>
            <pc:docMk/>
            <pc:sldMk cId="436770665" sldId="281"/>
            <ac:spMk id="7" creationId="{00000000-0000-0000-0000-000000000000}"/>
          </ac:spMkLst>
        </pc:spChg>
        <pc:spChg chg="add del mod">
          <ac:chgData name="DJeff Kanda Nkashama" userId="S::nkad2101@usherbrooke.ca::c3c87171-fd8c-4e2b-8ca8-32e7de6ccf7b" providerId="AD" clId="Web-{1F65DA78-DCBD-42ED-BAD5-88DC378D2C68}" dt="2022-01-13T01:28:46.601" v="60"/>
          <ac:spMkLst>
            <pc:docMk/>
            <pc:sldMk cId="436770665" sldId="281"/>
            <ac:spMk id="10" creationId="{B1D631C7-F20E-4C11-90C5-46DEB0FF8174}"/>
          </ac:spMkLst>
        </pc:spChg>
        <pc:spChg chg="del mod">
          <ac:chgData name="DJeff Kanda Nkashama" userId="S::nkad2101@usherbrooke.ca::c3c87171-fd8c-4e2b-8ca8-32e7de6ccf7b" providerId="AD" clId="Web-{1F65DA78-DCBD-42ED-BAD5-88DC378D2C68}" dt="2022-01-13T01:12:56.263" v="13"/>
          <ac:spMkLst>
            <pc:docMk/>
            <pc:sldMk cId="436770665" sldId="281"/>
            <ac:spMk id="11" creationId="{4C4CDC81-C8E2-46D3-A7B3-F324AB4DC2E1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2:14.200" v="8" actId="1076"/>
          <ac:spMkLst>
            <pc:docMk/>
            <pc:sldMk cId="436770665" sldId="281"/>
            <ac:spMk id="12" creationId="{C3C1CB57-B618-41E9-BC18-71D4D55CE323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14.310" v="18" actId="1076"/>
          <ac:spMkLst>
            <pc:docMk/>
            <pc:sldMk cId="436770665" sldId="281"/>
            <ac:spMk id="22" creationId="{1CD58E65-4A83-4E67-B087-51703308588F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16.466" v="19" actId="1076"/>
          <ac:spMkLst>
            <pc:docMk/>
            <pc:sldMk cId="436770665" sldId="281"/>
            <ac:spMk id="26" creationId="{846B4978-DA94-4624-A28C-38EC74C337BC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01.247" v="15" actId="1076"/>
          <ac:spMkLst>
            <pc:docMk/>
            <pc:sldMk cId="436770665" sldId="281"/>
            <ac:spMk id="28" creationId="{E8D12F97-8BC3-48AF-B860-844FE212F547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03.404" v="16" actId="1076"/>
          <ac:spMkLst>
            <pc:docMk/>
            <pc:sldMk cId="436770665" sldId="281"/>
            <ac:spMk id="29" creationId="{B45982FC-CA8F-4A31-A663-7687CE0715B7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2:59.310" v="14" actId="1076"/>
          <ac:spMkLst>
            <pc:docMk/>
            <pc:sldMk cId="436770665" sldId="281"/>
            <ac:spMk id="31" creationId="{E66D7DF6-CE23-43D0-866D-30EB29E3D45D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19.466" v="20" actId="1076"/>
          <ac:spMkLst>
            <pc:docMk/>
            <pc:sldMk cId="436770665" sldId="281"/>
            <ac:spMk id="32" creationId="{8E0DB2ED-4D66-4EF4-9B6D-F73F93EE642A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22.372" v="21" actId="1076"/>
          <ac:spMkLst>
            <pc:docMk/>
            <pc:sldMk cId="436770665" sldId="281"/>
            <ac:spMk id="33" creationId="{32CD6BD1-87A8-4718-A24F-2F915097D7D0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1:15.965" v="1" actId="1076"/>
          <ac:spMkLst>
            <pc:docMk/>
            <pc:sldMk cId="436770665" sldId="281"/>
            <ac:spMk id="34" creationId="{ABECA23B-93EA-4AC4-8E49-504F940F2FE1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05.419" v="17" actId="1076"/>
          <ac:spMkLst>
            <pc:docMk/>
            <pc:sldMk cId="436770665" sldId="281"/>
            <ac:spMk id="35" creationId="{C4A9877C-F368-4DF2-A10C-7FAB42D07EB5}"/>
          </ac:spMkLst>
        </pc:spChg>
        <pc:spChg chg="add del mod">
          <ac:chgData name="DJeff Kanda Nkashama" userId="S::nkad2101@usherbrooke.ca::c3c87171-fd8c-4e2b-8ca8-32e7de6ccf7b" providerId="AD" clId="Web-{1F65DA78-DCBD-42ED-BAD5-88DC378D2C68}" dt="2022-01-13T01:35:23.510" v="81"/>
          <ac:spMkLst>
            <pc:docMk/>
            <pc:sldMk cId="436770665" sldId="281"/>
            <ac:spMk id="37" creationId="{00BBBFF3-417E-4619-81C0-5C40260F281F}"/>
          </ac:spMkLst>
        </pc:spChg>
        <pc:grpChg chg="mod ord">
          <ac:chgData name="DJeff Kanda Nkashama" userId="S::nkad2101@usherbrooke.ca::c3c87171-fd8c-4e2b-8ca8-32e7de6ccf7b" providerId="AD" clId="Web-{1F65DA78-DCBD-42ED-BAD5-88DC378D2C68}" dt="2022-01-13T01:28:25.444" v="58" actId="1076"/>
          <ac:grpSpMkLst>
            <pc:docMk/>
            <pc:sldMk cId="436770665" sldId="281"/>
            <ac:grpSpMk id="8" creationId="{ABD36CA1-A20C-48FD-89B5-93C7B47E30A9}"/>
          </ac:grpSpMkLst>
        </pc:grpChg>
        <pc:picChg chg="add mod">
          <ac:chgData name="DJeff Kanda Nkashama" userId="S::nkad2101@usherbrooke.ca::c3c87171-fd8c-4e2b-8ca8-32e7de6ccf7b" providerId="AD" clId="Web-{1F65DA78-DCBD-42ED-BAD5-88DC378D2C68}" dt="2022-01-13T01:28:35.023" v="59" actId="1076"/>
          <ac:picMkLst>
            <pc:docMk/>
            <pc:sldMk cId="436770665" sldId="281"/>
            <ac:picMk id="13" creationId="{FC787B83-21C7-4251-9BC1-CAF206AFED1D}"/>
          </ac:picMkLst>
        </pc:picChg>
        <pc:picChg chg="del">
          <ac:chgData name="DJeff Kanda Nkashama" userId="S::nkad2101@usherbrooke.ca::c3c87171-fd8c-4e2b-8ca8-32e7de6ccf7b" providerId="AD" clId="Web-{1F65DA78-DCBD-42ED-BAD5-88DC378D2C68}" dt="2022-01-13T01:25:44.459" v="35"/>
          <ac:picMkLst>
            <pc:docMk/>
            <pc:sldMk cId="436770665" sldId="281"/>
            <ac:picMk id="14" creationId="{00000000-0000-0000-0000-000000000000}"/>
          </ac:picMkLst>
        </pc:picChg>
        <pc:picChg chg="mod">
          <ac:chgData name="DJeff Kanda Nkashama" userId="S::nkad2101@usherbrooke.ca::c3c87171-fd8c-4e2b-8ca8-32e7de6ccf7b" providerId="AD" clId="Web-{1F65DA78-DCBD-42ED-BAD5-88DC378D2C68}" dt="2022-01-13T01:25:32.599" v="33" actId="1076"/>
          <ac:picMkLst>
            <pc:docMk/>
            <pc:sldMk cId="436770665" sldId="281"/>
            <ac:picMk id="30" creationId="{00000000-0000-0000-0000-000000000000}"/>
          </ac:picMkLst>
        </pc:picChg>
        <pc:cxnChg chg="mod">
          <ac:chgData name="DJeff Kanda Nkashama" userId="S::nkad2101@usherbrooke.ca::c3c87171-fd8c-4e2b-8ca8-32e7de6ccf7b" providerId="AD" clId="Web-{1F65DA78-DCBD-42ED-BAD5-88DC378D2C68}" dt="2022-01-13T01:12:20.841" v="9" actId="14100"/>
          <ac:cxnSpMkLst>
            <pc:docMk/>
            <pc:sldMk cId="436770665" sldId="281"/>
            <ac:cxnSpMk id="3" creationId="{E3926B5E-C120-46CC-8A3D-FD3224B14B3D}"/>
          </ac:cxnSpMkLst>
        </pc:cxnChg>
        <pc:cxnChg chg="mod">
          <ac:chgData name="DJeff Kanda Nkashama" userId="S::nkad2101@usherbrooke.ca::c3c87171-fd8c-4e2b-8ca8-32e7de6ccf7b" providerId="AD" clId="Web-{1F65DA78-DCBD-42ED-BAD5-88DC378D2C68}" dt="2022-01-13T01:11:57.684" v="5" actId="14100"/>
          <ac:cxnSpMkLst>
            <pc:docMk/>
            <pc:sldMk cId="436770665" sldId="281"/>
            <ac:cxnSpMk id="15" creationId="{2B6D7380-16EA-45A0-B1A3-DA8D0196AB1B}"/>
          </ac:cxnSpMkLst>
        </pc:cxnChg>
        <pc:cxnChg chg="mod">
          <ac:chgData name="DJeff Kanda Nkashama" userId="S::nkad2101@usherbrooke.ca::c3c87171-fd8c-4e2b-8ca8-32e7de6ccf7b" providerId="AD" clId="Web-{1F65DA78-DCBD-42ED-BAD5-88DC378D2C68}" dt="2022-01-13T01:12:33.169" v="10" actId="14100"/>
          <ac:cxnSpMkLst>
            <pc:docMk/>
            <pc:sldMk cId="436770665" sldId="281"/>
            <ac:cxnSpMk id="17" creationId="{18BDE2C9-6519-484B-AC25-3D03C6E89382}"/>
          </ac:cxnSpMkLst>
        </pc:cxnChg>
        <pc:cxnChg chg="mod ord">
          <ac:chgData name="DJeff Kanda Nkashama" userId="S::nkad2101@usherbrooke.ca::c3c87171-fd8c-4e2b-8ca8-32e7de6ccf7b" providerId="AD" clId="Web-{1F65DA78-DCBD-42ED-BAD5-88DC378D2C68}" dt="2022-01-13T01:26:22.037" v="42" actId="1076"/>
          <ac:cxnSpMkLst>
            <pc:docMk/>
            <pc:sldMk cId="436770665" sldId="281"/>
            <ac:cxnSpMk id="18" creationId="{00000000-0000-0000-0000-000000000000}"/>
          </ac:cxnSpMkLst>
        </pc:cxnChg>
        <pc:cxnChg chg="mod ord">
          <ac:chgData name="DJeff Kanda Nkashama" userId="S::nkad2101@usherbrooke.ca::c3c87171-fd8c-4e2b-8ca8-32e7de6ccf7b" providerId="AD" clId="Web-{1F65DA78-DCBD-42ED-BAD5-88DC378D2C68}" dt="2022-01-13T01:28:16.116" v="56" actId="1076"/>
          <ac:cxnSpMkLst>
            <pc:docMk/>
            <pc:sldMk cId="436770665" sldId="281"/>
            <ac:cxnSpMk id="27" creationId="{00000000-0000-0000-0000-000000000000}"/>
          </ac:cxnSpMkLst>
        </pc:cxnChg>
      </pc:sldChg>
      <pc:sldChg chg="addSp delSp modSp">
        <pc:chgData name="DJeff Kanda Nkashama" userId="S::nkad2101@usherbrooke.ca::c3c87171-fd8c-4e2b-8ca8-32e7de6ccf7b" providerId="AD" clId="Web-{1F65DA78-DCBD-42ED-BAD5-88DC378D2C68}" dt="2022-01-13T01:33:27.103" v="78" actId="14100"/>
        <pc:sldMkLst>
          <pc:docMk/>
          <pc:sldMk cId="3834209445" sldId="282"/>
        </pc:sldMkLst>
        <pc:picChg chg="del">
          <ac:chgData name="DJeff Kanda Nkashama" userId="S::nkad2101@usherbrooke.ca::c3c87171-fd8c-4e2b-8ca8-32e7de6ccf7b" providerId="AD" clId="Web-{1F65DA78-DCBD-42ED-BAD5-88DC378D2C68}" dt="2022-01-13T01:30:34.148" v="70"/>
          <ac:picMkLst>
            <pc:docMk/>
            <pc:sldMk cId="3834209445" sldId="282"/>
            <ac:picMk id="3" creationId="{00000000-0000-0000-0000-000000000000}"/>
          </ac:picMkLst>
        </pc:picChg>
        <pc:picChg chg="add mod">
          <ac:chgData name="DJeff Kanda Nkashama" userId="S::nkad2101@usherbrooke.ca::c3c87171-fd8c-4e2b-8ca8-32e7de6ccf7b" providerId="AD" clId="Web-{1F65DA78-DCBD-42ED-BAD5-88DC378D2C68}" dt="2022-01-13T01:33:27.103" v="78" actId="14100"/>
          <ac:picMkLst>
            <pc:docMk/>
            <pc:sldMk cId="3834209445" sldId="282"/>
            <ac:picMk id="8" creationId="{4648FE15-9C7D-46A2-857E-01A46DD822F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18B900B-4E04-444A-912F-CE20CE57486D}" type="datetimeFigureOut">
              <a:rPr lang="fr-CA" smtClean="0"/>
              <a:t>2023-05-01</a:t>
            </a:fld>
            <a:endParaRPr lang="fr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fr-CA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4CFF992E-8896-854D-954B-B0D7E7EAD04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994280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20.png>
</file>

<file path=ppt/media/image21.png>
</file>

<file path=ppt/media/image23.jpeg>
</file>

<file path=ppt/media/image24.jpeg>
</file>

<file path=ppt/media/image26.png>
</file>

<file path=ppt/media/image27.gif>
</file>

<file path=ppt/media/image30.gif>
</file>

<file path=ppt/media/image31.jpeg>
</file>

<file path=ppt/media/image32.png>
</file>

<file path=ppt/media/image33.png>
</file>

<file path=ppt/media/image34.png>
</file>

<file path=ppt/media/image35.jpeg>
</file>

<file path=ppt/media/image36.png>
</file>

<file path=ppt/media/image62.png>
</file>

<file path=ppt/media/image64.png>
</file>

<file path=ppt/media/image65.png>
</file>

<file path=ppt/media/image69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244EA38E-80BD-3344-8C29-F9C1736B78D2}" type="datetimeFigureOut">
              <a:rPr lang="fr-CA" smtClean="0"/>
              <a:t>2023-05-01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fr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3CAEC78-AE16-A645-AA19-9BF2035CFA6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43371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fr-CA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03427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Philipe</a:t>
            </a:r>
          </a:p>
          <a:p>
            <a:endParaRPr lang="fr-FR"/>
          </a:p>
          <a:p>
            <a:endParaRPr lang="fr-FR"/>
          </a:p>
          <a:p>
            <a:r>
              <a:rPr lang="fr-FR"/>
              <a:t>https://wiki.pathmind.com/neural-network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12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481635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https://wiki.pathmind.com/neural-network</a:t>
            </a:r>
          </a:p>
          <a:p>
            <a:r>
              <a:rPr lang="fr-FR" dirty="0" err="1"/>
              <a:t>ReLu</a:t>
            </a:r>
            <a:r>
              <a:rPr lang="fr-FR" dirty="0"/>
              <a:t> est une </a:t>
            </a:r>
            <a:r>
              <a:rPr lang="fr-FR" dirty="0" err="1"/>
              <a:t>abbreviation</a:t>
            </a:r>
            <a:r>
              <a:rPr lang="fr-FR" dirty="0"/>
              <a:t> pour </a:t>
            </a:r>
            <a:r>
              <a:rPr lang="fr-FR" b="1" dirty="0" err="1"/>
              <a:t>Re</a:t>
            </a:r>
            <a:r>
              <a:rPr lang="fr-FR" dirty="0" err="1"/>
              <a:t>ctified</a:t>
            </a:r>
            <a:r>
              <a:rPr lang="fr-FR" dirty="0"/>
              <a:t> </a:t>
            </a:r>
            <a:r>
              <a:rPr lang="fr-FR" b="1" dirty="0" err="1"/>
              <a:t>L</a:t>
            </a:r>
            <a:r>
              <a:rPr lang="fr-FR" b="0" dirty="0" err="1"/>
              <a:t>i</a:t>
            </a:r>
            <a:r>
              <a:rPr lang="fr-FR" dirty="0" err="1"/>
              <a:t>near</a:t>
            </a:r>
            <a:r>
              <a:rPr lang="fr-FR" dirty="0"/>
              <a:t> </a:t>
            </a:r>
            <a:r>
              <a:rPr lang="fr-FR" b="1" dirty="0"/>
              <a:t>u</a:t>
            </a:r>
            <a:r>
              <a:rPr lang="fr-FR" dirty="0"/>
              <a:t>nit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13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52020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14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042596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https://wiki.pathmind.com/neural-network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15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653373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https://wiki.pathmind.com/neural-network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16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157700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fr-FR" dirty="0"/>
          </a:p>
          <a:p>
            <a:pPr marL="0" indent="0">
              <a:buFontTx/>
              <a:buNone/>
            </a:pPr>
            <a:r>
              <a:rPr lang="fr-FR" dirty="0"/>
              <a:t>https://towardsdatascience.com/a-comprehensive-guide-to-convolutional-neural-networks-the-eli5-way-3bd2b1164a53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17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515256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https://wiki.pathmind.com/neural-network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18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143145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https://wiki.pathmind.com/neural-network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19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258342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https://wiki.pathmind.com/neural-network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20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30621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CAEC78-AE16-A645-AA19-9BF2035CFA6B}" type="slidenum">
              <a:rPr lang="fr-CA" smtClean="0"/>
              <a:t>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62238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https://theaisummer.com/Graph_Neural_Networks/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21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240456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https://wiki.pathmind.com/generative-adversarial-network-gan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22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14926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65430-FF33-4962-83FF-C5C1B23BABCA}" type="slidenum">
              <a:rPr lang="fr-CA" smtClean="0"/>
              <a:t>23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338987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- Notation du</a:t>
            </a:r>
            <a:r>
              <a:rPr lang="fr-CA" baseline="0" dirty="0"/>
              <a:t> livre n’est pas génial... y a pas de lettre pour le nombre de neurones cachés</a:t>
            </a:r>
          </a:p>
          <a:p>
            <a:r>
              <a:rPr lang="fr-CA" baseline="0" dirty="0"/>
              <a:t>- Il y a aussi des biais normalement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02248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Dans la figure à gauche, j’ai omis de mettre les biais. La figure de droite est le graphe de calcul du réseau de neurones à gauche montrant explicitement les biais et les calculs effectués par chaque neurone en fonction de ses entrées.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4137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Connecter plusieurs neurones en un réseau crée une fonction complexe qui est la composition algébrique des expressions représentées par les neurones individuels.</a:t>
            </a:r>
          </a:p>
          <a:p>
            <a:endParaRPr lang="fr-CA" dirty="0"/>
          </a:p>
          <a:p>
            <a:r>
              <a:rPr lang="fr-CA" sz="1200" dirty="0"/>
              <a:t>Par exemple, voici la fonction du réseau précédent.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38863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pour la chaîne </a:t>
            </a:r>
            <a:r>
              <a:rPr lang="fr-CA" dirty="0" err="1"/>
              <a:t>rule</a:t>
            </a:r>
            <a:r>
              <a:rPr lang="fr-CA" dirty="0"/>
              <a:t>, donner</a:t>
            </a:r>
            <a:r>
              <a:rPr lang="fr-CA" baseline="0" dirty="0"/>
              <a:t> une intuition à partir du signe de chaque dérivée partielle (si -1 et -1, alors le résultat intuitivement devrait être +1)</a:t>
            </a:r>
          </a:p>
          <a:p>
            <a:endParaRPr lang="en-CA" baseline="0" dirty="0"/>
          </a:p>
          <a:p>
            <a:r>
              <a:rPr lang="en-CA" baseline="0" dirty="0" err="1"/>
              <a:t>a_j</a:t>
            </a:r>
            <a:r>
              <a:rPr lang="en-CA" baseline="0" dirty="0"/>
              <a:t>=Logistic(</a:t>
            </a:r>
            <a:r>
              <a:rPr lang="en-CA" baseline="0" dirty="0" err="1"/>
              <a:t>in_j</a:t>
            </a:r>
            <a:r>
              <a:rPr lang="en-CA" baseline="0" dirty="0"/>
              <a:t>)</a:t>
            </a:r>
          </a:p>
          <a:p>
            <a:endParaRPr lang="fr-CA" baseline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7779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baseline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Règle similaire au</a:t>
            </a:r>
            <a:r>
              <a:rPr lang="fr-CA" baseline="0" dirty="0"/>
              <a:t> perceptron et régression logistique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- Je</a:t>
            </a:r>
            <a:r>
              <a:rPr lang="fr-CA" baseline="0" dirty="0"/>
              <a:t> préfère parler de gradient sur les neurones et le séparer du gradient à travers la fonction d’activation</a:t>
            </a:r>
          </a:p>
          <a:p>
            <a:pPr marL="171450" indent="-171450">
              <a:buFontTx/>
              <a:buChar char="-"/>
            </a:pPr>
            <a:r>
              <a:rPr lang="fr-CA" dirty="0"/>
              <a:t>Dans la livre, ils combinent les deux ensemble</a:t>
            </a:r>
          </a:p>
          <a:p>
            <a:pPr marL="171450" indent="-171450">
              <a:buFontTx/>
              <a:buChar char="-"/>
            </a:pPr>
            <a:r>
              <a:rPr lang="fr-CA" dirty="0"/>
              <a:t>À la fin, ça donne une règle de mise à</a:t>
            </a:r>
            <a:r>
              <a:rPr lang="fr-CA" baseline="0" dirty="0"/>
              <a:t> jour dont la formule est similaire au perceptron et à la régression logistique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9867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Note:</a:t>
            </a:r>
            <a:r>
              <a:rPr lang="fr-CA" baseline="0" dirty="0"/>
              <a:t> j’utilise la définition la plus commune de la régression logistique, avec la log-</a:t>
            </a:r>
            <a:r>
              <a:rPr lang="fr-CA" baseline="0" dirty="0" err="1"/>
              <a:t>loss</a:t>
            </a:r>
            <a:r>
              <a:rPr lang="fr-CA" baseline="0" dirty="0"/>
              <a:t>, contrairement au livre qui utilise la différence des carrés comme coût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0888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CA" dirty="0"/>
              <a:t>Traite le cas</a:t>
            </a:r>
            <a:r>
              <a:rPr lang="fr-CA" baseline="0" dirty="0"/>
              <a:t> avec plusieurs sorties</a:t>
            </a:r>
          </a:p>
          <a:p>
            <a:pPr marL="171450" indent="-171450">
              <a:buFontTx/>
              <a:buChar char="-"/>
            </a:pPr>
            <a:r>
              <a:rPr lang="fr-CA" baseline="0" dirty="0"/>
              <a:t>Bug dans la la notation: dans </a:t>
            </a:r>
            <a:r>
              <a:rPr lang="fr-CA" baseline="0" dirty="0" err="1"/>
              <a:t>y_i</a:t>
            </a:r>
            <a:r>
              <a:rPr lang="fr-CA" baseline="0" dirty="0"/>
              <a:t> et dans </a:t>
            </a:r>
            <a:r>
              <a:rPr lang="fr-CA" baseline="0" dirty="0" err="1"/>
              <a:t>a_j</a:t>
            </a:r>
            <a:r>
              <a:rPr lang="fr-CA" baseline="0" dirty="0"/>
              <a:t>, j ne veut pas dire la même chose! 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85889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50221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50221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1682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fr-CA">
                <a:latin typeface="Times New Roman" charset="0"/>
                <a:ea typeface="ＭＳ Ｐゴシック" charset="0"/>
                <a:cs typeface="ＭＳ Ｐゴシック" charset="0"/>
              </a:rPr>
              <a:t>- les slides devraient être mises en ligne le mercredi de chaque semaine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698500"/>
            <a:ext cx="4645025" cy="3484563"/>
          </a:xfrm>
          <a:ln/>
        </p:spPr>
      </p:sp>
      <p:sp>
        <p:nvSpPr>
          <p:cNvPr id="747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29" y="4415866"/>
            <a:ext cx="5485745" cy="4182022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CA">
              <a:latin typeface="Times New Roman" charset="0"/>
              <a:ea typeface="굴림" charset="0"/>
              <a:cs typeface="굴림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60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61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- - Note:</a:t>
            </a:r>
            <a:r>
              <a:rPr lang="fr-CA" baseline="0" dirty="0"/>
              <a:t> La définition la plus commune de la régression logistique est avec la log-</a:t>
            </a:r>
            <a:r>
              <a:rPr lang="fr-CA" baseline="0" dirty="0" err="1"/>
              <a:t>loss</a:t>
            </a:r>
            <a:r>
              <a:rPr lang="fr-CA" baseline="0" dirty="0"/>
              <a:t>, contrairement au livre qui utilise la différence des carrés comme coût</a:t>
            </a:r>
          </a:p>
          <a:p>
            <a:r>
              <a:rPr lang="fr-CA" baseline="0" dirty="0"/>
              <a:t>- La règle d’apprentissage n’est jamais 0, i.e. on met toujours à jour les poids</a:t>
            </a:r>
          </a:p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088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088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088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088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baseline="0" dirty="0"/>
              <a:t>Note: les biais ne sont pas explicitement montrées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6625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0F3C0-FC1F-3840-8AA1-4FF29BDBE3AE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3069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D41F3D-9BAC-7446-BF7F-94A8A99FCA0D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  <p:pic>
        <p:nvPicPr>
          <p:cNvPr id="7" name="Picture 6" descr="Icon&#10;&#10;Description automatically generated with low confidence">
            <a:extLst>
              <a:ext uri="{FF2B5EF4-FFF2-40B4-BE49-F238E27FC236}">
                <a16:creationId xmlns:a16="http://schemas.microsoft.com/office/drawing/2014/main" id="{E6C35373-7272-4165-962A-1CA037CFFB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76" y="6064376"/>
            <a:ext cx="1393824" cy="48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67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57143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50D879-BF2F-3642-AEB1-951FD9604AAF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78472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5A612A-0751-9E42-95B4-628C007DB0E4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65422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Cliquez et modifiez le titre</a:t>
            </a:r>
          </a:p>
        </p:txBody>
      </p:sp>
      <p:sp>
        <p:nvSpPr>
          <p:cNvPr id="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3B3F5D-8C14-2B4D-BA4A-C833464EAF83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45514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3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4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E2C847-49EC-2741-8CB3-4070EB2432DF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21396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re et texte (clai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EA40CE75-6CB4-094F-8AB9-11F153C0DA9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8650" y="521364"/>
            <a:ext cx="7886700" cy="550156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0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err="1"/>
              <a:t>Titre</a:t>
            </a:r>
            <a:r>
              <a:rPr lang="en-US"/>
              <a:t> de la diapositive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407573-8F40-4131-8FFF-99D38224A7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1" y="1628164"/>
            <a:ext cx="7594184" cy="4158316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defRPr/>
            </a:lvl1pPr>
            <a:lvl2pPr>
              <a:spcBef>
                <a:spcPts val="600"/>
              </a:spcBef>
              <a:spcAft>
                <a:spcPts val="600"/>
              </a:spcAft>
              <a:defRPr/>
            </a:lvl2pPr>
            <a:lvl3pPr>
              <a:spcBef>
                <a:spcPts val="600"/>
              </a:spcBef>
              <a:spcAft>
                <a:spcPts val="600"/>
              </a:spcAft>
              <a:defRPr/>
            </a:lvl3pPr>
            <a:lvl4pPr>
              <a:spcBef>
                <a:spcPts val="600"/>
              </a:spcBef>
              <a:spcAft>
                <a:spcPts val="600"/>
              </a:spcAft>
              <a:defRPr/>
            </a:lvl4pPr>
            <a:lvl5pPr>
              <a:spcBef>
                <a:spcPts val="60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  <a:endParaRPr lang="fr-FR"/>
          </a:p>
        </p:txBody>
      </p:sp>
      <p:sp>
        <p:nvSpPr>
          <p:cNvPr id="5" name="Shape 33">
            <a:extLst>
              <a:ext uri="{FF2B5EF4-FFF2-40B4-BE49-F238E27FC236}">
                <a16:creationId xmlns:a16="http://schemas.microsoft.com/office/drawing/2014/main" id="{31270278-06E2-421B-AFDD-20189BD7E7F7}"/>
              </a:ext>
            </a:extLst>
          </p:cNvPr>
          <p:cNvSpPr txBox="1">
            <a:spLocks/>
          </p:cNvSpPr>
          <p:nvPr userDrawn="1"/>
        </p:nvSpPr>
        <p:spPr>
          <a:xfrm>
            <a:off x="102905" y="6485392"/>
            <a:ext cx="196991" cy="193463"/>
          </a:xfrm>
          <a:prstGeom prst="rect">
            <a:avLst/>
          </a:prstGeom>
          <a:ln w="3175">
            <a:miter lim="400000"/>
          </a:ln>
        </p:spPr>
        <p:txBody>
          <a:bodyPr lIns="15786" tIns="15786" rIns="15786" bIns="15786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12514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515151"/>
                </a:solidFill>
                <a:effectLst/>
                <a:uFillTx/>
                <a:latin typeface="+mn-lt"/>
                <a:ea typeface="+mn-ea"/>
                <a:cs typeface="+mn-cs"/>
                <a:sym typeface="Montserrat-Regular"/>
              </a:defRPr>
            </a:lvl1pPr>
            <a:lvl2pPr marL="0" marR="0" indent="228600" algn="l" defTabSz="825500" rtl="0" fontAlgn="auto" latinLnBrk="0" hangingPunct="0">
              <a:lnSpc>
                <a:spcPct val="100000"/>
              </a:lnSpc>
              <a:spcBef>
                <a:spcPts val="4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44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Myriad Pro Light SemiExtended"/>
                <a:ea typeface="Myriad Pro Light SemiExtended"/>
                <a:cs typeface="Myriad Pro Light SemiExtended"/>
                <a:sym typeface="Myriad Pro Light SemiExtended"/>
              </a:defRPr>
            </a:lvl2pPr>
            <a:lvl3pPr marL="0" marR="0" indent="457200" algn="l" defTabSz="825500" rtl="0" fontAlgn="auto" latinLnBrk="0" hangingPunct="0">
              <a:lnSpc>
                <a:spcPct val="100000"/>
              </a:lnSpc>
              <a:spcBef>
                <a:spcPts val="4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44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Myriad Pro Light SemiExtended"/>
                <a:ea typeface="Myriad Pro Light SemiExtended"/>
                <a:cs typeface="Myriad Pro Light SemiExtended"/>
                <a:sym typeface="Myriad Pro Light SemiExtended"/>
              </a:defRPr>
            </a:lvl3pPr>
            <a:lvl4pPr marL="0" marR="0" indent="685800" algn="l" defTabSz="825500" rtl="0" fontAlgn="auto" latinLnBrk="0" hangingPunct="0">
              <a:lnSpc>
                <a:spcPct val="100000"/>
              </a:lnSpc>
              <a:spcBef>
                <a:spcPts val="4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44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Myriad Pro Light SemiExtended"/>
                <a:ea typeface="Myriad Pro Light SemiExtended"/>
                <a:cs typeface="Myriad Pro Light SemiExtended"/>
                <a:sym typeface="Myriad Pro Light SemiExtended"/>
              </a:defRPr>
            </a:lvl4pPr>
            <a:lvl5pPr marL="0" marR="0" indent="914400" algn="l" defTabSz="825500" rtl="0" fontAlgn="auto" latinLnBrk="0" hangingPunct="0">
              <a:lnSpc>
                <a:spcPct val="100000"/>
              </a:lnSpc>
              <a:spcBef>
                <a:spcPts val="4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44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Myriad Pro Light SemiExtended"/>
                <a:ea typeface="Myriad Pro Light SemiExtended"/>
                <a:cs typeface="Myriad Pro Light SemiExtended"/>
                <a:sym typeface="Myriad Pro Light SemiExtended"/>
              </a:defRPr>
            </a:lvl5pPr>
            <a:lvl6pPr marL="0" marR="0" indent="1143000" algn="l" defTabSz="825500" rtl="0" fontAlgn="auto" latinLnBrk="0" hangingPunct="0">
              <a:lnSpc>
                <a:spcPct val="100000"/>
              </a:lnSpc>
              <a:spcBef>
                <a:spcPts val="4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44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Myriad Pro Light SemiExtended"/>
                <a:ea typeface="Myriad Pro Light SemiExtended"/>
                <a:cs typeface="Myriad Pro Light SemiExtended"/>
                <a:sym typeface="Myriad Pro Light SemiExtended"/>
              </a:defRPr>
            </a:lvl6pPr>
            <a:lvl7pPr marL="0" marR="0" indent="1371600" algn="l" defTabSz="825500" rtl="0" fontAlgn="auto" latinLnBrk="0" hangingPunct="0">
              <a:lnSpc>
                <a:spcPct val="100000"/>
              </a:lnSpc>
              <a:spcBef>
                <a:spcPts val="4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44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Myriad Pro Light SemiExtended"/>
                <a:ea typeface="Myriad Pro Light SemiExtended"/>
                <a:cs typeface="Myriad Pro Light SemiExtended"/>
                <a:sym typeface="Myriad Pro Light SemiExtended"/>
              </a:defRPr>
            </a:lvl7pPr>
            <a:lvl8pPr marL="0" marR="0" indent="1600200" algn="l" defTabSz="825500" rtl="0" fontAlgn="auto" latinLnBrk="0" hangingPunct="0">
              <a:lnSpc>
                <a:spcPct val="100000"/>
              </a:lnSpc>
              <a:spcBef>
                <a:spcPts val="4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44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Myriad Pro Light SemiExtended"/>
                <a:ea typeface="Myriad Pro Light SemiExtended"/>
                <a:cs typeface="Myriad Pro Light SemiExtended"/>
                <a:sym typeface="Myriad Pro Light SemiExtended"/>
              </a:defRPr>
            </a:lvl8pPr>
            <a:lvl9pPr marL="0" marR="0" indent="1828800" algn="l" defTabSz="825500" rtl="0" fontAlgn="auto" latinLnBrk="0" hangingPunct="0">
              <a:lnSpc>
                <a:spcPct val="100000"/>
              </a:lnSpc>
              <a:spcBef>
                <a:spcPts val="4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44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Myriad Pro Light SemiExtended"/>
                <a:ea typeface="Myriad Pro Light SemiExtended"/>
                <a:cs typeface="Myriad Pro Light SemiExtended"/>
                <a:sym typeface="Myriad Pro Light SemiExtended"/>
              </a:defRPr>
            </a:lvl9pPr>
          </a:lstStyle>
          <a:p>
            <a:pPr marL="0" marR="0" lvl="0" indent="0" algn="r" defTabSz="84381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fr-CA" sz="105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 panose="020B0606020202030204" pitchFamily="34" charset="0"/>
                <a:ea typeface="+mn-ea"/>
                <a:cs typeface="+mn-cs"/>
                <a:sym typeface="Montserrat-Regular"/>
              </a:rPr>
              <a:pPr marL="0" marR="0" lvl="0" indent="0" algn="r" defTabSz="843813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fr-CA" sz="10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 Narrow" panose="020B0606020202030204" pitchFamily="34" charset="0"/>
              <a:ea typeface="+mn-ea"/>
              <a:cs typeface="+mn-cs"/>
              <a:sym typeface="Montserrat-Regular"/>
            </a:endParaRPr>
          </a:p>
        </p:txBody>
      </p:sp>
      <p:pic>
        <p:nvPicPr>
          <p:cNvPr id="6" name="Image 37">
            <a:extLst>
              <a:ext uri="{FF2B5EF4-FFF2-40B4-BE49-F238E27FC236}">
                <a16:creationId xmlns:a16="http://schemas.microsoft.com/office/drawing/2014/main" id="{F3C5D313-1FC6-4B4D-B0EA-8AAF5F7DDA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97382" y="5884839"/>
            <a:ext cx="1946618" cy="1165889"/>
          </a:xfrm>
          <a:prstGeom prst="rect">
            <a:avLst/>
          </a:prstGeom>
        </p:spPr>
      </p:pic>
      <p:grpSp>
        <p:nvGrpSpPr>
          <p:cNvPr id="7" name="Group 4">
            <a:extLst>
              <a:ext uri="{FF2B5EF4-FFF2-40B4-BE49-F238E27FC236}">
                <a16:creationId xmlns:a16="http://schemas.microsoft.com/office/drawing/2014/main" id="{FB9A0A7F-8632-47AE-82AD-46A1250274D6}"/>
              </a:ext>
            </a:extLst>
          </p:cNvPr>
          <p:cNvGrpSpPr/>
          <p:nvPr userDrawn="1"/>
        </p:nvGrpSpPr>
        <p:grpSpPr>
          <a:xfrm>
            <a:off x="726318" y="1245570"/>
            <a:ext cx="300775" cy="69515"/>
            <a:chOff x="0" y="0"/>
            <a:chExt cx="2069786" cy="358775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92CF6484-0FFD-43FE-B8B2-5436874E7034}"/>
                </a:ext>
              </a:extLst>
            </p:cNvPr>
            <p:cNvSpPr/>
            <p:nvPr/>
          </p:nvSpPr>
          <p:spPr>
            <a:xfrm>
              <a:off x="0" y="0"/>
              <a:ext cx="2069786" cy="358775"/>
            </a:xfrm>
            <a:custGeom>
              <a:avLst/>
              <a:gdLst/>
              <a:ahLst/>
              <a:cxnLst/>
              <a:rect l="l" t="t" r="r" b="b"/>
              <a:pathLst>
                <a:path w="2069786" h="358775">
                  <a:moveTo>
                    <a:pt x="0" y="0"/>
                  </a:moveTo>
                  <a:lnTo>
                    <a:pt x="2069786" y="0"/>
                  </a:lnTo>
                  <a:lnTo>
                    <a:pt x="2069786" y="358775"/>
                  </a:lnTo>
                  <a:lnTo>
                    <a:pt x="0" y="358775"/>
                  </a:lnTo>
                  <a:close/>
                </a:path>
              </a:pathLst>
            </a:custGeom>
            <a:solidFill>
              <a:srgbClr val="8CC540"/>
            </a:solidFill>
          </p:spPr>
        </p:sp>
      </p:grpSp>
    </p:spTree>
    <p:extLst>
      <p:ext uri="{BB962C8B-B14F-4D97-AF65-F5344CB8AC3E}">
        <p14:creationId xmlns:p14="http://schemas.microsoft.com/office/powerpoint/2010/main" val="788057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/>
              <a:t>Cliquez et modifiez le titre</a:t>
            </a:r>
          </a:p>
        </p:txBody>
      </p:sp>
      <p:sp>
        <p:nvSpPr>
          <p:cNvPr id="83971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03225" y="6438900"/>
            <a:ext cx="17637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smtClean="0">
                <a:solidFill>
                  <a:schemeClr val="tx1"/>
                </a:solidFill>
                <a:latin typeface="Calibri"/>
              </a:defRPr>
            </a:lvl1pPr>
          </a:lstStyle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73413" y="643890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smtClean="0">
                <a:solidFill>
                  <a:schemeClr val="tx1"/>
                </a:solidFill>
                <a:latin typeface="Calibri"/>
              </a:defRPr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84950" y="64389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/>
                </a:solidFill>
                <a:latin typeface="Calibri"/>
              </a:defRPr>
            </a:lvl1pPr>
          </a:lstStyle>
          <a:p>
            <a:pPr>
              <a:defRPr/>
            </a:pPr>
            <a:fld id="{ECA1FEA8-78C4-8E41-8F2A-F8A0CB1C1384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  <p:sp>
        <p:nvSpPr>
          <p:cNvPr id="1031" name="ZoneTexte 9"/>
          <p:cNvSpPr txBox="1">
            <a:spLocks noChangeArrowheads="1"/>
          </p:cNvSpPr>
          <p:nvPr/>
        </p:nvSpPr>
        <p:spPr bwMode="auto">
          <a:xfrm>
            <a:off x="7907338" y="6607175"/>
            <a:ext cx="1857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defRPr/>
            </a:pPr>
            <a:endParaRPr lang="en-CA" sz="1800"/>
          </a:p>
        </p:txBody>
      </p:sp>
      <p:sp>
        <p:nvSpPr>
          <p:cNvPr id="83976" name="Rectangle 6"/>
          <p:cNvSpPr>
            <a:spLocks noChangeArrowheads="1"/>
          </p:cNvSpPr>
          <p:nvPr/>
        </p:nvSpPr>
        <p:spPr bwMode="auto">
          <a:xfrm>
            <a:off x="428625" y="6419850"/>
            <a:ext cx="871537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CA" b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</p:sldLayoutIdLst>
  <p:hf hdr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accent1">
              <a:lumMod val="50000"/>
            </a:schemeClr>
          </a:solidFill>
          <a:latin typeface="Arial"/>
          <a:ea typeface="ＭＳ Ｐゴシック" charset="0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SzPct val="125000"/>
        <a:buFont typeface="Lucida Grande" charset="0"/>
        <a:buChar char="●"/>
        <a:defRPr sz="20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SzPct val="85000"/>
        <a:buFont typeface="Wingdings" charset="0"/>
        <a:buChar char="u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Font typeface="Lucida Grande" charset="0"/>
        <a:buChar char="»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Font typeface="Arial" charset="0"/>
        <a:buChar char="–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Font typeface="Arial" charset="0"/>
        <a:buChar char="»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CA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3.jpeg"/><Relationship Id="rId4" Type="http://schemas.openxmlformats.org/officeDocument/2006/relationships/image" Target="../media/image2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gif"/><Relationship Id="rId4" Type="http://schemas.openxmlformats.org/officeDocument/2006/relationships/image" Target="../media/image2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iki.pathmind.com/generative-adversarial-network-gan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13" Type="http://schemas.openxmlformats.org/officeDocument/2006/relationships/image" Target="../media/image43.emf"/><Relationship Id="rId3" Type="http://schemas.openxmlformats.org/officeDocument/2006/relationships/image" Target="../media/image3.emf"/><Relationship Id="rId7" Type="http://schemas.openxmlformats.org/officeDocument/2006/relationships/image" Target="../media/image38.emf"/><Relationship Id="rId12" Type="http://schemas.openxmlformats.org/officeDocument/2006/relationships/image" Target="../media/image42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11" Type="http://schemas.openxmlformats.org/officeDocument/2006/relationships/image" Target="../media/image10.emf"/><Relationship Id="rId5" Type="http://schemas.openxmlformats.org/officeDocument/2006/relationships/image" Target="../media/image9.emf"/><Relationship Id="rId10" Type="http://schemas.openxmlformats.org/officeDocument/2006/relationships/image" Target="../media/image41.emf"/><Relationship Id="rId4" Type="http://schemas.openxmlformats.org/officeDocument/2006/relationships/image" Target="../media/image5.emf"/><Relationship Id="rId9" Type="http://schemas.openxmlformats.org/officeDocument/2006/relationships/image" Target="../media/image40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13" Type="http://schemas.openxmlformats.org/officeDocument/2006/relationships/image" Target="../media/image43.emf"/><Relationship Id="rId3" Type="http://schemas.openxmlformats.org/officeDocument/2006/relationships/image" Target="../media/image3.emf"/><Relationship Id="rId7" Type="http://schemas.openxmlformats.org/officeDocument/2006/relationships/image" Target="../media/image38.emf"/><Relationship Id="rId12" Type="http://schemas.openxmlformats.org/officeDocument/2006/relationships/image" Target="../media/image42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11" Type="http://schemas.openxmlformats.org/officeDocument/2006/relationships/image" Target="../media/image10.emf"/><Relationship Id="rId5" Type="http://schemas.openxmlformats.org/officeDocument/2006/relationships/image" Target="../media/image9.emf"/><Relationship Id="rId10" Type="http://schemas.openxmlformats.org/officeDocument/2006/relationships/image" Target="../media/image41.emf"/><Relationship Id="rId4" Type="http://schemas.openxmlformats.org/officeDocument/2006/relationships/image" Target="../media/image5.emf"/><Relationship Id="rId9" Type="http://schemas.openxmlformats.org/officeDocument/2006/relationships/image" Target="../media/image40.emf"/><Relationship Id="rId14" Type="http://schemas.openxmlformats.org/officeDocument/2006/relationships/image" Target="../media/image4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3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12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Relationship Id="rId14" Type="http://schemas.openxmlformats.org/officeDocument/2006/relationships/image" Target="../media/image1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7" Type="http://schemas.openxmlformats.org/officeDocument/2006/relationships/image" Target="../media/image49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emf"/><Relationship Id="rId4" Type="http://schemas.openxmlformats.org/officeDocument/2006/relationships/image" Target="../media/image60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7" Type="http://schemas.openxmlformats.org/officeDocument/2006/relationships/image" Target="../media/image66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5.png"/><Relationship Id="rId5" Type="http://schemas.openxmlformats.org/officeDocument/2006/relationships/image" Target="../media/image64.png"/><Relationship Id="rId4" Type="http://schemas.openxmlformats.org/officeDocument/2006/relationships/image" Target="../media/image63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7" Type="http://schemas.openxmlformats.org/officeDocument/2006/relationships/image" Target="../media/image69.png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14.emf"/><Relationship Id="rId4" Type="http://schemas.openxmlformats.org/officeDocument/2006/relationships/image" Target="../media/image68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1.emf"/><Relationship Id="rId4" Type="http://schemas.openxmlformats.org/officeDocument/2006/relationships/image" Target="../media/image14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8.emf"/><Relationship Id="rId4" Type="http://schemas.openxmlformats.org/officeDocument/2006/relationships/image" Target="../media/image77.emf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9.emf"/><Relationship Id="rId7" Type="http://schemas.openxmlformats.org/officeDocument/2006/relationships/image" Target="../media/image83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5" Type="http://schemas.openxmlformats.org/officeDocument/2006/relationships/image" Target="../media/image81.emf"/><Relationship Id="rId4" Type="http://schemas.openxmlformats.org/officeDocument/2006/relationships/image" Target="../media/image80.emf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emf"/><Relationship Id="rId3" Type="http://schemas.openxmlformats.org/officeDocument/2006/relationships/image" Target="../media/image85.emf"/><Relationship Id="rId7" Type="http://schemas.openxmlformats.org/officeDocument/2006/relationships/image" Target="../media/image89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8.emf"/><Relationship Id="rId11" Type="http://schemas.openxmlformats.org/officeDocument/2006/relationships/image" Target="../media/image93.emf"/><Relationship Id="rId5" Type="http://schemas.openxmlformats.org/officeDocument/2006/relationships/image" Target="../media/image87.emf"/><Relationship Id="rId10" Type="http://schemas.openxmlformats.org/officeDocument/2006/relationships/image" Target="../media/image92.emf"/><Relationship Id="rId4" Type="http://schemas.openxmlformats.org/officeDocument/2006/relationships/image" Target="../media/image86.emf"/><Relationship Id="rId9" Type="http://schemas.openxmlformats.org/officeDocument/2006/relationships/image" Target="../media/image9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50B0FB34-D872-45C2-9416-85ECF442F56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19150" y="1280209"/>
            <a:ext cx="7677150" cy="2533650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600"/>
              </a:spcAft>
            </a:pPr>
            <a:r>
              <a:rPr lang="fr-CA" altLang="en-US" dirty="0">
                <a:ea typeface="ＭＳ Ｐゴシック" pitchFamily="34" charset="-128"/>
              </a:rPr>
              <a:t>IFT 615 – Intelligence Artificielle</a:t>
            </a:r>
            <a:br>
              <a:rPr lang="fr-CA" altLang="en-US" sz="2000" dirty="0">
                <a:solidFill>
                  <a:schemeClr val="tx1"/>
                </a:solidFill>
                <a:ea typeface="ＭＳ Ｐゴシック" pitchFamily="34" charset="-128"/>
              </a:rPr>
            </a:br>
            <a:r>
              <a:rPr lang="fr-CA" altLang="en-US" sz="2400" dirty="0">
                <a:solidFill>
                  <a:schemeClr val="tx1"/>
                </a:solidFill>
                <a:ea typeface="ＭＳ Ｐゴシック" pitchFamily="34" charset="-128"/>
              </a:rPr>
              <a:t>Hiver 2023</a:t>
            </a:r>
            <a:br>
              <a:rPr lang="fr-CA" altLang="en-US" sz="2000" dirty="0">
                <a:solidFill>
                  <a:schemeClr val="tx1"/>
                </a:solidFill>
                <a:ea typeface="ＭＳ Ｐゴシック" pitchFamily="34" charset="-128"/>
              </a:rPr>
            </a:br>
            <a:br>
              <a:rPr lang="fr-CA" altLang="en-US" sz="2400" dirty="0">
                <a:ea typeface="ＭＳ Ｐゴシック" pitchFamily="34" charset="-128"/>
              </a:rPr>
            </a:br>
            <a:r>
              <a:rPr lang="fr-CA" altLang="en-US" sz="2400" dirty="0">
                <a:ea typeface="ＭＳ Ｐゴシック" pitchFamily="34" charset="-128"/>
              </a:rPr>
              <a:t>Réseau de neurones artificielle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D9D7E22-6E14-4E34-957C-A91469454C2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240971" y="4453841"/>
            <a:ext cx="7543800" cy="1123950"/>
          </a:xfrm>
        </p:spPr>
        <p:txBody>
          <a:bodyPr/>
          <a:lstStyle/>
          <a:p>
            <a:pPr algn="l"/>
            <a:r>
              <a:rPr lang="en-US" altLang="en-US" sz="2000" dirty="0" err="1">
                <a:latin typeface="Calibri" pitchFamily="34" charset="0"/>
                <a:ea typeface="ＭＳ Ｐゴシック" pitchFamily="34" charset="-128"/>
              </a:rPr>
              <a:t>Professeur</a:t>
            </a:r>
            <a:r>
              <a:rPr lang="en-US" altLang="en-US" sz="2000" dirty="0">
                <a:latin typeface="Calibri" pitchFamily="34" charset="0"/>
                <a:ea typeface="ＭＳ Ｐゴシック" pitchFamily="34" charset="-128"/>
              </a:rPr>
              <a:t>: Froduald Kabanza</a:t>
            </a:r>
          </a:p>
          <a:p>
            <a:pPr algn="l"/>
            <a:r>
              <a:rPr lang="fr-CA" altLang="en-US" sz="2000" dirty="0">
                <a:latin typeface="Calibri" pitchFamily="34" charset="0"/>
                <a:ea typeface="ＭＳ Ｐゴシック" pitchFamily="34" charset="-128"/>
              </a:rPr>
              <a:t>Assistants: D’Jeff Nkashama</a:t>
            </a:r>
          </a:p>
          <a:p>
            <a:endParaRPr lang="fr-CA" altLang="en-US" sz="2000" dirty="0">
              <a:latin typeface="Calibri" pitchFamily="34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4423500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Analogie avec le cerveau humain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Froduald Kabanza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262F1A-0881-4876-9088-8C4D39EEA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2671" y="1013410"/>
            <a:ext cx="5169464" cy="2696329"/>
          </a:xfrm>
          <a:prstGeom prst="rect">
            <a:avLst/>
          </a:prstGeom>
        </p:spPr>
      </p:pic>
      <p:grpSp>
        <p:nvGrpSpPr>
          <p:cNvPr id="57" name="Grouper 47">
            <a:extLst>
              <a:ext uri="{FF2B5EF4-FFF2-40B4-BE49-F238E27FC236}">
                <a16:creationId xmlns:a16="http://schemas.microsoft.com/office/drawing/2014/main" id="{E631CB54-9F8B-4BD5-B7CA-C43419553852}"/>
              </a:ext>
            </a:extLst>
          </p:cNvPr>
          <p:cNvGrpSpPr/>
          <p:nvPr/>
        </p:nvGrpSpPr>
        <p:grpSpPr>
          <a:xfrm>
            <a:off x="3137336" y="4146799"/>
            <a:ext cx="5863354" cy="2057464"/>
            <a:chOff x="1420211" y="2248529"/>
            <a:chExt cx="6549039" cy="2334041"/>
          </a:xfrm>
        </p:grpSpPr>
        <p:cxnSp>
          <p:nvCxnSpPr>
            <p:cNvPr id="58" name="Connecteur droit avec flèche 99">
              <a:extLst>
                <a:ext uri="{FF2B5EF4-FFF2-40B4-BE49-F238E27FC236}">
                  <a16:creationId xmlns:a16="http://schemas.microsoft.com/office/drawing/2014/main" id="{FCA42A26-2874-4A0B-954D-16B653A340B3}"/>
                </a:ext>
              </a:extLst>
            </p:cNvPr>
            <p:cNvCxnSpPr/>
            <p:nvPr/>
          </p:nvCxnSpPr>
          <p:spPr>
            <a:xfrm>
              <a:off x="6235013" y="2708455"/>
              <a:ext cx="577613" cy="616189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headEnd type="none"/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eur droit avec flèche 100">
              <a:extLst>
                <a:ext uri="{FF2B5EF4-FFF2-40B4-BE49-F238E27FC236}">
                  <a16:creationId xmlns:a16="http://schemas.microsoft.com/office/drawing/2014/main" id="{4135DAE1-2DAD-4C96-96EC-A663186E3E06}"/>
                </a:ext>
              </a:extLst>
            </p:cNvPr>
            <p:cNvCxnSpPr/>
            <p:nvPr/>
          </p:nvCxnSpPr>
          <p:spPr>
            <a:xfrm flipV="1">
              <a:off x="6235013" y="3663000"/>
              <a:ext cx="587625" cy="55358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headEnd type="none"/>
              <a:tailEnd type="triangle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Grouper 101">
              <a:extLst>
                <a:ext uri="{FF2B5EF4-FFF2-40B4-BE49-F238E27FC236}">
                  <a16:creationId xmlns:a16="http://schemas.microsoft.com/office/drawing/2014/main" id="{2C02BCB9-7D66-488D-883B-9D0FB50F9FBE}"/>
                </a:ext>
              </a:extLst>
            </p:cNvPr>
            <p:cNvGrpSpPr/>
            <p:nvPr/>
          </p:nvGrpSpPr>
          <p:grpSpPr>
            <a:xfrm>
              <a:off x="6772573" y="3173770"/>
              <a:ext cx="1196677" cy="649370"/>
              <a:chOff x="7010698" y="3586520"/>
              <a:chExt cx="1196677" cy="64937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95" name="Ellipse 102">
                <a:extLst>
                  <a:ext uri="{FF2B5EF4-FFF2-40B4-BE49-F238E27FC236}">
                    <a16:creationId xmlns:a16="http://schemas.microsoft.com/office/drawing/2014/main" id="{BFE85100-B1D7-4CB7-A53B-C3594FA36792}"/>
                  </a:ext>
                </a:extLst>
              </p:cNvPr>
              <p:cNvSpPr/>
              <p:nvPr/>
            </p:nvSpPr>
            <p:spPr>
              <a:xfrm>
                <a:off x="7010698" y="3586520"/>
                <a:ext cx="1196677" cy="649370"/>
              </a:xfrm>
              <a:prstGeom prst="ellipse">
                <a:avLst/>
              </a:prstGeom>
              <a:noFill/>
              <a:ln w="571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96" name="ZoneTexte 103">
                <a:extLst>
                  <a:ext uri="{FF2B5EF4-FFF2-40B4-BE49-F238E27FC236}">
                    <a16:creationId xmlns:a16="http://schemas.microsoft.com/office/drawing/2014/main" id="{E3C902A5-19A0-417E-820B-B9F72E33F040}"/>
                  </a:ext>
                </a:extLst>
              </p:cNvPr>
              <p:cNvSpPr txBox="1"/>
              <p:nvPr/>
            </p:nvSpPr>
            <p:spPr>
              <a:xfrm>
                <a:off x="7413274" y="3633294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2800" dirty="0">
                    <a:latin typeface="Times"/>
                    <a:cs typeface="Times"/>
                  </a:rPr>
                  <a:t>7</a:t>
                </a:r>
              </a:p>
            </p:txBody>
          </p:sp>
        </p:grpSp>
        <p:sp>
          <p:nvSpPr>
            <p:cNvPr id="61" name="ZoneTexte 104">
              <a:extLst>
                <a:ext uri="{FF2B5EF4-FFF2-40B4-BE49-F238E27FC236}">
                  <a16:creationId xmlns:a16="http://schemas.microsoft.com/office/drawing/2014/main" id="{EF32AA3C-D8A1-4628-8C1C-F45BB45482F8}"/>
                </a:ext>
              </a:extLst>
            </p:cNvPr>
            <p:cNvSpPr txBox="1"/>
            <p:nvPr/>
          </p:nvSpPr>
          <p:spPr>
            <a:xfrm>
              <a:off x="6420667" y="2578370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>
                  <a:latin typeface="Times"/>
                  <a:cs typeface="Times"/>
                </a:rPr>
                <a:t>w</a:t>
              </a:r>
              <a:r>
                <a:rPr lang="fr-CA" sz="2000" i="1" baseline="-25000" dirty="0">
                  <a:latin typeface="Times"/>
                  <a:cs typeface="Times"/>
                </a:rPr>
                <a:t>5,7</a:t>
              </a:r>
            </a:p>
          </p:txBody>
        </p:sp>
        <p:sp>
          <p:nvSpPr>
            <p:cNvPr id="62" name="ZoneTexte 105">
              <a:extLst>
                <a:ext uri="{FF2B5EF4-FFF2-40B4-BE49-F238E27FC236}">
                  <a16:creationId xmlns:a16="http://schemas.microsoft.com/office/drawing/2014/main" id="{969D2586-EBE8-47B0-9782-5533DC601847}"/>
                </a:ext>
              </a:extLst>
            </p:cNvPr>
            <p:cNvSpPr txBox="1"/>
            <p:nvPr/>
          </p:nvSpPr>
          <p:spPr>
            <a:xfrm>
              <a:off x="6447529" y="3857775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>
                  <a:latin typeface="Times"/>
                  <a:cs typeface="Times"/>
                </a:rPr>
                <a:t>w</a:t>
              </a:r>
              <a:r>
                <a:rPr lang="fr-CA" sz="2000" i="1" baseline="-25000" dirty="0">
                  <a:latin typeface="Times"/>
                  <a:cs typeface="Times"/>
                </a:rPr>
                <a:t>6,7</a:t>
              </a:r>
            </a:p>
          </p:txBody>
        </p:sp>
        <p:grpSp>
          <p:nvGrpSpPr>
            <p:cNvPr id="63" name="Grouper 106">
              <a:extLst>
                <a:ext uri="{FF2B5EF4-FFF2-40B4-BE49-F238E27FC236}">
                  <a16:creationId xmlns:a16="http://schemas.microsoft.com/office/drawing/2014/main" id="{628EB2DE-A6B7-4692-ABF4-836EC66D231D}"/>
                </a:ext>
              </a:extLst>
            </p:cNvPr>
            <p:cNvGrpSpPr/>
            <p:nvPr/>
          </p:nvGrpSpPr>
          <p:grpSpPr>
            <a:xfrm>
              <a:off x="4983461" y="2329110"/>
              <a:ext cx="1196677" cy="649370"/>
              <a:chOff x="7010698" y="3586520"/>
              <a:chExt cx="1196677" cy="64937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93" name="Ellipse 107">
                <a:extLst>
                  <a:ext uri="{FF2B5EF4-FFF2-40B4-BE49-F238E27FC236}">
                    <a16:creationId xmlns:a16="http://schemas.microsoft.com/office/drawing/2014/main" id="{3CEFB697-E1D5-4A37-A646-0B300A361DF7}"/>
                  </a:ext>
                </a:extLst>
              </p:cNvPr>
              <p:cNvSpPr/>
              <p:nvPr/>
            </p:nvSpPr>
            <p:spPr>
              <a:xfrm>
                <a:off x="7010698" y="3586520"/>
                <a:ext cx="1196677" cy="649370"/>
              </a:xfrm>
              <a:prstGeom prst="ellipse">
                <a:avLst/>
              </a:prstGeom>
              <a:noFill/>
              <a:ln w="571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94" name="ZoneTexte 108">
                <a:extLst>
                  <a:ext uri="{FF2B5EF4-FFF2-40B4-BE49-F238E27FC236}">
                    <a16:creationId xmlns:a16="http://schemas.microsoft.com/office/drawing/2014/main" id="{BEEF492E-7D98-49D8-8BEF-824BD3B9D87D}"/>
                  </a:ext>
                </a:extLst>
              </p:cNvPr>
              <p:cNvSpPr txBox="1"/>
              <p:nvPr/>
            </p:nvSpPr>
            <p:spPr>
              <a:xfrm>
                <a:off x="7413274" y="3633294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2800" dirty="0">
                    <a:latin typeface="Times"/>
                    <a:cs typeface="Times"/>
                  </a:rPr>
                  <a:t>5</a:t>
                </a:r>
              </a:p>
            </p:txBody>
          </p:sp>
        </p:grpSp>
        <p:grpSp>
          <p:nvGrpSpPr>
            <p:cNvPr id="64" name="Grouper 109">
              <a:extLst>
                <a:ext uri="{FF2B5EF4-FFF2-40B4-BE49-F238E27FC236}">
                  <a16:creationId xmlns:a16="http://schemas.microsoft.com/office/drawing/2014/main" id="{97B343C8-1097-4533-9CCD-3184BE07D7B2}"/>
                </a:ext>
              </a:extLst>
            </p:cNvPr>
            <p:cNvGrpSpPr/>
            <p:nvPr/>
          </p:nvGrpSpPr>
          <p:grpSpPr>
            <a:xfrm>
              <a:off x="4983461" y="3933200"/>
              <a:ext cx="1196677" cy="649370"/>
              <a:chOff x="7010698" y="3586520"/>
              <a:chExt cx="1196677" cy="64937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91" name="Ellipse 110">
                <a:extLst>
                  <a:ext uri="{FF2B5EF4-FFF2-40B4-BE49-F238E27FC236}">
                    <a16:creationId xmlns:a16="http://schemas.microsoft.com/office/drawing/2014/main" id="{25F9F573-C629-48B5-A057-D6042FFC4B5F}"/>
                  </a:ext>
                </a:extLst>
              </p:cNvPr>
              <p:cNvSpPr/>
              <p:nvPr/>
            </p:nvSpPr>
            <p:spPr>
              <a:xfrm>
                <a:off x="7010698" y="3586520"/>
                <a:ext cx="1196677" cy="649370"/>
              </a:xfrm>
              <a:prstGeom prst="ellipse">
                <a:avLst/>
              </a:prstGeom>
              <a:noFill/>
              <a:ln w="571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92" name="ZoneTexte 111">
                <a:extLst>
                  <a:ext uri="{FF2B5EF4-FFF2-40B4-BE49-F238E27FC236}">
                    <a16:creationId xmlns:a16="http://schemas.microsoft.com/office/drawing/2014/main" id="{3769D35E-D4D7-4AF5-959F-57A3766CA79E}"/>
                  </a:ext>
                </a:extLst>
              </p:cNvPr>
              <p:cNvSpPr txBox="1"/>
              <p:nvPr/>
            </p:nvSpPr>
            <p:spPr>
              <a:xfrm>
                <a:off x="7413274" y="3633294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2800" dirty="0">
                    <a:latin typeface="Times"/>
                    <a:cs typeface="Times"/>
                  </a:rPr>
                  <a:t>6</a:t>
                </a:r>
              </a:p>
            </p:txBody>
          </p:sp>
        </p:grpSp>
        <p:grpSp>
          <p:nvGrpSpPr>
            <p:cNvPr id="65" name="Grouper 112">
              <a:extLst>
                <a:ext uri="{FF2B5EF4-FFF2-40B4-BE49-F238E27FC236}">
                  <a16:creationId xmlns:a16="http://schemas.microsoft.com/office/drawing/2014/main" id="{2FBFCE34-5C06-4C4D-BF0D-056CB299729F}"/>
                </a:ext>
              </a:extLst>
            </p:cNvPr>
            <p:cNvGrpSpPr/>
            <p:nvPr/>
          </p:nvGrpSpPr>
          <p:grpSpPr>
            <a:xfrm>
              <a:off x="2935288" y="2329110"/>
              <a:ext cx="1196677" cy="649370"/>
              <a:chOff x="7010698" y="3586520"/>
              <a:chExt cx="1196677" cy="64937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89" name="Ellipse 113">
                <a:extLst>
                  <a:ext uri="{FF2B5EF4-FFF2-40B4-BE49-F238E27FC236}">
                    <a16:creationId xmlns:a16="http://schemas.microsoft.com/office/drawing/2014/main" id="{BC9FA39B-07DF-4421-B44E-A4747F6A2C67}"/>
                  </a:ext>
                </a:extLst>
              </p:cNvPr>
              <p:cNvSpPr/>
              <p:nvPr/>
            </p:nvSpPr>
            <p:spPr>
              <a:xfrm>
                <a:off x="7010698" y="3586520"/>
                <a:ext cx="1196677" cy="649370"/>
              </a:xfrm>
              <a:prstGeom prst="ellipse">
                <a:avLst/>
              </a:prstGeom>
              <a:noFill/>
              <a:ln w="571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90" name="ZoneTexte 114">
                <a:extLst>
                  <a:ext uri="{FF2B5EF4-FFF2-40B4-BE49-F238E27FC236}">
                    <a16:creationId xmlns:a16="http://schemas.microsoft.com/office/drawing/2014/main" id="{DB723E7A-F2A8-4CC7-9BC0-6AAE38825B18}"/>
                  </a:ext>
                </a:extLst>
              </p:cNvPr>
              <p:cNvSpPr txBox="1"/>
              <p:nvPr/>
            </p:nvSpPr>
            <p:spPr>
              <a:xfrm>
                <a:off x="7413274" y="3633294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2800" dirty="0">
                    <a:latin typeface="Times"/>
                    <a:cs typeface="Times"/>
                  </a:rPr>
                  <a:t>3</a:t>
                </a:r>
              </a:p>
            </p:txBody>
          </p:sp>
        </p:grpSp>
        <p:grpSp>
          <p:nvGrpSpPr>
            <p:cNvPr id="66" name="Grouper 115">
              <a:extLst>
                <a:ext uri="{FF2B5EF4-FFF2-40B4-BE49-F238E27FC236}">
                  <a16:creationId xmlns:a16="http://schemas.microsoft.com/office/drawing/2014/main" id="{BF6598DA-2DD7-4DF2-83D3-AE425C2BEC7E}"/>
                </a:ext>
              </a:extLst>
            </p:cNvPr>
            <p:cNvGrpSpPr/>
            <p:nvPr/>
          </p:nvGrpSpPr>
          <p:grpSpPr>
            <a:xfrm>
              <a:off x="2935288" y="3933200"/>
              <a:ext cx="1196677" cy="649370"/>
              <a:chOff x="7010698" y="3586520"/>
              <a:chExt cx="1196677" cy="649370"/>
            </a:xfrm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grpSpPr>
          <p:sp>
            <p:nvSpPr>
              <p:cNvPr id="87" name="Ellipse 116">
                <a:extLst>
                  <a:ext uri="{FF2B5EF4-FFF2-40B4-BE49-F238E27FC236}">
                    <a16:creationId xmlns:a16="http://schemas.microsoft.com/office/drawing/2014/main" id="{1E528A9A-652F-414B-AD71-3E9C2710F104}"/>
                  </a:ext>
                </a:extLst>
              </p:cNvPr>
              <p:cNvSpPr/>
              <p:nvPr/>
            </p:nvSpPr>
            <p:spPr>
              <a:xfrm>
                <a:off x="7010698" y="3586520"/>
                <a:ext cx="1196677" cy="649370"/>
              </a:xfrm>
              <a:prstGeom prst="ellipse">
                <a:avLst/>
              </a:prstGeom>
              <a:noFill/>
              <a:ln w="571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88" name="ZoneTexte 117">
                <a:extLst>
                  <a:ext uri="{FF2B5EF4-FFF2-40B4-BE49-F238E27FC236}">
                    <a16:creationId xmlns:a16="http://schemas.microsoft.com/office/drawing/2014/main" id="{F0CDE5CA-622D-42ED-AC03-68EFA1FB76BC}"/>
                  </a:ext>
                </a:extLst>
              </p:cNvPr>
              <p:cNvSpPr txBox="1"/>
              <p:nvPr/>
            </p:nvSpPr>
            <p:spPr>
              <a:xfrm>
                <a:off x="7413274" y="3633294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2800" dirty="0">
                    <a:latin typeface="Times"/>
                    <a:cs typeface="Times"/>
                  </a:rPr>
                  <a:t>4</a:t>
                </a:r>
              </a:p>
            </p:txBody>
          </p:sp>
        </p:grpSp>
        <p:sp>
          <p:nvSpPr>
            <p:cNvPr id="67" name="ZoneTexte 118">
              <a:extLst>
                <a:ext uri="{FF2B5EF4-FFF2-40B4-BE49-F238E27FC236}">
                  <a16:creationId xmlns:a16="http://schemas.microsoft.com/office/drawing/2014/main" id="{FB32FC13-6897-48B9-96F9-526748FAA428}"/>
                </a:ext>
              </a:extLst>
            </p:cNvPr>
            <p:cNvSpPr txBox="1"/>
            <p:nvPr/>
          </p:nvSpPr>
          <p:spPr>
            <a:xfrm>
              <a:off x="1531336" y="2375884"/>
              <a:ext cx="364202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1</a:t>
              </a:r>
            </a:p>
          </p:txBody>
        </p:sp>
        <p:sp>
          <p:nvSpPr>
            <p:cNvPr id="68" name="ZoneTexte 119">
              <a:extLst>
                <a:ext uri="{FF2B5EF4-FFF2-40B4-BE49-F238E27FC236}">
                  <a16:creationId xmlns:a16="http://schemas.microsoft.com/office/drawing/2014/main" id="{848D495F-CDEC-4BC0-A4DF-6983BC06D9CB}"/>
                </a:ext>
              </a:extLst>
            </p:cNvPr>
            <p:cNvSpPr txBox="1"/>
            <p:nvPr/>
          </p:nvSpPr>
          <p:spPr>
            <a:xfrm>
              <a:off x="1531336" y="3979974"/>
              <a:ext cx="364202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2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2B62406A-8BB8-48C3-BBC0-1B6151B16D47}"/>
                </a:ext>
              </a:extLst>
            </p:cNvPr>
            <p:cNvSpPr/>
            <p:nvPr/>
          </p:nvSpPr>
          <p:spPr>
            <a:xfrm>
              <a:off x="1420211" y="2360860"/>
              <a:ext cx="564164" cy="569994"/>
            </a:xfrm>
            <a:prstGeom prst="rect">
              <a:avLst/>
            </a:prstGeom>
            <a:noFill/>
            <a:ln w="76200" cmpd="sng">
              <a:solidFill>
                <a:schemeClr val="tx1"/>
              </a:solidFill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2C1EEDD-0E05-4138-B2B0-82C5A80A2629}"/>
                </a:ext>
              </a:extLst>
            </p:cNvPr>
            <p:cNvSpPr/>
            <p:nvPr/>
          </p:nvSpPr>
          <p:spPr>
            <a:xfrm>
              <a:off x="1420211" y="3973953"/>
              <a:ext cx="564164" cy="569994"/>
            </a:xfrm>
            <a:prstGeom prst="rect">
              <a:avLst/>
            </a:prstGeom>
            <a:noFill/>
            <a:ln w="76200" cmpd="sng">
              <a:solidFill>
                <a:schemeClr val="tx1"/>
              </a:solidFill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cxnSp>
          <p:nvCxnSpPr>
            <p:cNvPr id="71" name="Connecteur droit avec flèche 123">
              <a:extLst>
                <a:ext uri="{FF2B5EF4-FFF2-40B4-BE49-F238E27FC236}">
                  <a16:creationId xmlns:a16="http://schemas.microsoft.com/office/drawing/2014/main" id="{2F139385-46B1-4C97-A1DA-9615277736FC}"/>
                </a:ext>
              </a:extLst>
            </p:cNvPr>
            <p:cNvCxnSpPr/>
            <p:nvPr/>
          </p:nvCxnSpPr>
          <p:spPr>
            <a:xfrm>
              <a:off x="4205856" y="2657745"/>
              <a:ext cx="703715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avec flèche 124">
              <a:extLst>
                <a:ext uri="{FF2B5EF4-FFF2-40B4-BE49-F238E27FC236}">
                  <a16:creationId xmlns:a16="http://schemas.microsoft.com/office/drawing/2014/main" id="{EB4289C2-1BB5-41D3-B471-92DECFB867E0}"/>
                </a:ext>
              </a:extLst>
            </p:cNvPr>
            <p:cNvCxnSpPr/>
            <p:nvPr/>
          </p:nvCxnSpPr>
          <p:spPr>
            <a:xfrm>
              <a:off x="4205856" y="4264205"/>
              <a:ext cx="703715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cteur droit avec flèche 125">
              <a:extLst>
                <a:ext uri="{FF2B5EF4-FFF2-40B4-BE49-F238E27FC236}">
                  <a16:creationId xmlns:a16="http://schemas.microsoft.com/office/drawing/2014/main" id="{43B63DA0-5215-4FDF-9DAE-5BEDE05C682C}"/>
                </a:ext>
              </a:extLst>
            </p:cNvPr>
            <p:cNvCxnSpPr/>
            <p:nvPr/>
          </p:nvCxnSpPr>
          <p:spPr>
            <a:xfrm>
              <a:off x="4158231" y="2819139"/>
              <a:ext cx="856115" cy="1261177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cteur droit avec flèche 126">
              <a:extLst>
                <a:ext uri="{FF2B5EF4-FFF2-40B4-BE49-F238E27FC236}">
                  <a16:creationId xmlns:a16="http://schemas.microsoft.com/office/drawing/2014/main" id="{93CB6D50-BEF4-487D-8039-8CBD0E36C0E8}"/>
                </a:ext>
              </a:extLst>
            </p:cNvPr>
            <p:cNvCxnSpPr/>
            <p:nvPr/>
          </p:nvCxnSpPr>
          <p:spPr>
            <a:xfrm>
              <a:off x="4183631" y="2781039"/>
              <a:ext cx="856115" cy="1261177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scene3d>
              <a:camera prst="orthographicFront">
                <a:rot lat="10800000" lon="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cteur droit avec flèche 127">
              <a:extLst>
                <a:ext uri="{FF2B5EF4-FFF2-40B4-BE49-F238E27FC236}">
                  <a16:creationId xmlns:a16="http://schemas.microsoft.com/office/drawing/2014/main" id="{D79105DA-50A0-4B83-9698-A1B632D9F0ED}"/>
                </a:ext>
              </a:extLst>
            </p:cNvPr>
            <p:cNvCxnSpPr/>
            <p:nvPr/>
          </p:nvCxnSpPr>
          <p:spPr>
            <a:xfrm>
              <a:off x="2115119" y="2648639"/>
              <a:ext cx="703715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cteur droit avec flèche 128">
              <a:extLst>
                <a:ext uri="{FF2B5EF4-FFF2-40B4-BE49-F238E27FC236}">
                  <a16:creationId xmlns:a16="http://schemas.microsoft.com/office/drawing/2014/main" id="{BE8FFD4D-0A17-43A6-89EB-AA8A893F7315}"/>
                </a:ext>
              </a:extLst>
            </p:cNvPr>
            <p:cNvCxnSpPr/>
            <p:nvPr/>
          </p:nvCxnSpPr>
          <p:spPr>
            <a:xfrm>
              <a:off x="2115119" y="4255099"/>
              <a:ext cx="703715" cy="0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cteur droit avec flèche 129">
              <a:extLst>
                <a:ext uri="{FF2B5EF4-FFF2-40B4-BE49-F238E27FC236}">
                  <a16:creationId xmlns:a16="http://schemas.microsoft.com/office/drawing/2014/main" id="{FBE44C0D-9677-410B-9EB9-5FAF8B2540CB}"/>
                </a:ext>
              </a:extLst>
            </p:cNvPr>
            <p:cNvCxnSpPr/>
            <p:nvPr/>
          </p:nvCxnSpPr>
          <p:spPr>
            <a:xfrm>
              <a:off x="2067494" y="2810033"/>
              <a:ext cx="856115" cy="1261177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cteur droit avec flèche 130">
              <a:extLst>
                <a:ext uri="{FF2B5EF4-FFF2-40B4-BE49-F238E27FC236}">
                  <a16:creationId xmlns:a16="http://schemas.microsoft.com/office/drawing/2014/main" id="{0F26B8E0-83FC-43BD-9B3F-9F6F366EC188}"/>
                </a:ext>
              </a:extLst>
            </p:cNvPr>
            <p:cNvCxnSpPr/>
            <p:nvPr/>
          </p:nvCxnSpPr>
          <p:spPr>
            <a:xfrm>
              <a:off x="2092894" y="2771933"/>
              <a:ext cx="856115" cy="1261177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tailEnd type="arrow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  <a:scene3d>
              <a:camera prst="orthographicFront">
                <a:rot lat="10800000" lon="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ZoneTexte 131">
              <a:extLst>
                <a:ext uri="{FF2B5EF4-FFF2-40B4-BE49-F238E27FC236}">
                  <a16:creationId xmlns:a16="http://schemas.microsoft.com/office/drawing/2014/main" id="{37522C5F-300B-43A9-ACC5-493FF8591589}"/>
                </a:ext>
              </a:extLst>
            </p:cNvPr>
            <p:cNvSpPr txBox="1"/>
            <p:nvPr/>
          </p:nvSpPr>
          <p:spPr>
            <a:xfrm>
              <a:off x="4216652" y="2248529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>
                  <a:latin typeface="Times"/>
                  <a:cs typeface="Times"/>
                </a:rPr>
                <a:t>w</a:t>
              </a:r>
              <a:r>
                <a:rPr lang="fr-CA" sz="2000" i="1" baseline="-25000" dirty="0">
                  <a:latin typeface="Times"/>
                  <a:cs typeface="Times"/>
                </a:rPr>
                <a:t>3,5</a:t>
              </a:r>
            </a:p>
          </p:txBody>
        </p:sp>
        <p:sp>
          <p:nvSpPr>
            <p:cNvPr id="80" name="ZoneTexte 132">
              <a:extLst>
                <a:ext uri="{FF2B5EF4-FFF2-40B4-BE49-F238E27FC236}">
                  <a16:creationId xmlns:a16="http://schemas.microsoft.com/office/drawing/2014/main" id="{834FF1AF-05B7-4F60-A41C-6F2CC1E62204}"/>
                </a:ext>
              </a:extLst>
            </p:cNvPr>
            <p:cNvSpPr txBox="1"/>
            <p:nvPr/>
          </p:nvSpPr>
          <p:spPr>
            <a:xfrm>
              <a:off x="4268473" y="2783464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>
                  <a:latin typeface="Times"/>
                  <a:cs typeface="Times"/>
                </a:rPr>
                <a:t>w</a:t>
              </a:r>
              <a:r>
                <a:rPr lang="fr-CA" sz="2000" i="1" baseline="-25000" dirty="0">
                  <a:latin typeface="Times"/>
                  <a:cs typeface="Times"/>
                </a:rPr>
                <a:t>3,6</a:t>
              </a:r>
            </a:p>
          </p:txBody>
        </p:sp>
        <p:sp>
          <p:nvSpPr>
            <p:cNvPr id="81" name="ZoneTexte 134">
              <a:extLst>
                <a:ext uri="{FF2B5EF4-FFF2-40B4-BE49-F238E27FC236}">
                  <a16:creationId xmlns:a16="http://schemas.microsoft.com/office/drawing/2014/main" id="{C0CE17CE-DDAE-4BE9-9184-12D2394E406C}"/>
                </a:ext>
              </a:extLst>
            </p:cNvPr>
            <p:cNvSpPr txBox="1"/>
            <p:nvPr/>
          </p:nvSpPr>
          <p:spPr>
            <a:xfrm>
              <a:off x="4261808" y="3748455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>
                  <a:latin typeface="Times"/>
                  <a:cs typeface="Times"/>
                </a:rPr>
                <a:t>w</a:t>
              </a:r>
              <a:r>
                <a:rPr lang="fr-CA" sz="2000" i="1" baseline="-25000" dirty="0">
                  <a:latin typeface="Times"/>
                  <a:cs typeface="Times"/>
                </a:rPr>
                <a:t>4,5</a:t>
              </a:r>
            </a:p>
          </p:txBody>
        </p:sp>
        <p:sp>
          <p:nvSpPr>
            <p:cNvPr id="82" name="ZoneTexte 135">
              <a:extLst>
                <a:ext uri="{FF2B5EF4-FFF2-40B4-BE49-F238E27FC236}">
                  <a16:creationId xmlns:a16="http://schemas.microsoft.com/office/drawing/2014/main" id="{B2423358-DDAB-4DF0-826F-144AF27E0880}"/>
                </a:ext>
              </a:extLst>
            </p:cNvPr>
            <p:cNvSpPr txBox="1"/>
            <p:nvPr/>
          </p:nvSpPr>
          <p:spPr>
            <a:xfrm>
              <a:off x="4271333" y="4170730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>
                  <a:latin typeface="Times"/>
                  <a:cs typeface="Times"/>
                </a:rPr>
                <a:t>w</a:t>
              </a:r>
              <a:r>
                <a:rPr lang="fr-CA" sz="2000" i="1" baseline="-25000" dirty="0">
                  <a:latin typeface="Times"/>
                  <a:cs typeface="Times"/>
                </a:rPr>
                <a:t>4,6</a:t>
              </a:r>
            </a:p>
          </p:txBody>
        </p:sp>
        <p:sp>
          <p:nvSpPr>
            <p:cNvPr id="83" name="ZoneTexte 136">
              <a:extLst>
                <a:ext uri="{FF2B5EF4-FFF2-40B4-BE49-F238E27FC236}">
                  <a16:creationId xmlns:a16="http://schemas.microsoft.com/office/drawing/2014/main" id="{2A35D610-183B-442B-8599-CBF2B6D0BB14}"/>
                </a:ext>
              </a:extLst>
            </p:cNvPr>
            <p:cNvSpPr txBox="1"/>
            <p:nvPr/>
          </p:nvSpPr>
          <p:spPr>
            <a:xfrm>
              <a:off x="2115119" y="2249735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>
                  <a:latin typeface="Times"/>
                  <a:cs typeface="Times"/>
                </a:rPr>
                <a:t>w</a:t>
              </a:r>
              <a:r>
                <a:rPr lang="fr-CA" sz="2000" i="1" baseline="-25000" dirty="0">
                  <a:latin typeface="Times"/>
                  <a:cs typeface="Times"/>
                </a:rPr>
                <a:t>1,3</a:t>
              </a:r>
            </a:p>
          </p:txBody>
        </p:sp>
        <p:sp>
          <p:nvSpPr>
            <p:cNvPr id="84" name="ZoneTexte 137">
              <a:extLst>
                <a:ext uri="{FF2B5EF4-FFF2-40B4-BE49-F238E27FC236}">
                  <a16:creationId xmlns:a16="http://schemas.microsoft.com/office/drawing/2014/main" id="{D15AB1B6-B02E-486B-86A5-7EE3D30675A0}"/>
                </a:ext>
              </a:extLst>
            </p:cNvPr>
            <p:cNvSpPr txBox="1"/>
            <p:nvPr/>
          </p:nvSpPr>
          <p:spPr>
            <a:xfrm>
              <a:off x="2166940" y="2784670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>
                  <a:latin typeface="Times"/>
                  <a:cs typeface="Times"/>
                </a:rPr>
                <a:t>w</a:t>
              </a:r>
              <a:r>
                <a:rPr lang="fr-CA" sz="2000" i="1" baseline="-25000" dirty="0">
                  <a:latin typeface="Times"/>
                  <a:cs typeface="Times"/>
                </a:rPr>
                <a:t>1,4</a:t>
              </a:r>
            </a:p>
          </p:txBody>
        </p:sp>
        <p:sp>
          <p:nvSpPr>
            <p:cNvPr id="85" name="ZoneTexte 138">
              <a:extLst>
                <a:ext uri="{FF2B5EF4-FFF2-40B4-BE49-F238E27FC236}">
                  <a16:creationId xmlns:a16="http://schemas.microsoft.com/office/drawing/2014/main" id="{47A77830-D493-4D76-9D19-224A42B75B5A}"/>
                </a:ext>
              </a:extLst>
            </p:cNvPr>
            <p:cNvSpPr txBox="1"/>
            <p:nvPr/>
          </p:nvSpPr>
          <p:spPr>
            <a:xfrm>
              <a:off x="2160275" y="3749661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>
                  <a:latin typeface="Times"/>
                  <a:cs typeface="Times"/>
                </a:rPr>
                <a:t>w</a:t>
              </a:r>
              <a:r>
                <a:rPr lang="fr-CA" sz="2000" i="1" baseline="-25000" dirty="0">
                  <a:latin typeface="Times"/>
                  <a:cs typeface="Times"/>
                </a:rPr>
                <a:t>2,3</a:t>
              </a:r>
            </a:p>
          </p:txBody>
        </p:sp>
        <p:sp>
          <p:nvSpPr>
            <p:cNvPr id="86" name="ZoneTexte 139">
              <a:extLst>
                <a:ext uri="{FF2B5EF4-FFF2-40B4-BE49-F238E27FC236}">
                  <a16:creationId xmlns:a16="http://schemas.microsoft.com/office/drawing/2014/main" id="{C33E1114-4F89-4A2D-BB24-E87F26F9845D}"/>
                </a:ext>
              </a:extLst>
            </p:cNvPr>
            <p:cNvSpPr txBox="1"/>
            <p:nvPr/>
          </p:nvSpPr>
          <p:spPr>
            <a:xfrm>
              <a:off x="2169800" y="4171936"/>
              <a:ext cx="622754" cy="40011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fr-CA" sz="2000" i="1" dirty="0">
                  <a:latin typeface="Times"/>
                  <a:cs typeface="Times"/>
                </a:rPr>
                <a:t>w</a:t>
              </a:r>
              <a:r>
                <a:rPr lang="fr-CA" sz="2000" i="1" baseline="-25000" dirty="0">
                  <a:latin typeface="Times"/>
                  <a:cs typeface="Times"/>
                </a:rPr>
                <a:t>2,4</a:t>
              </a:r>
            </a:p>
          </p:txBody>
        </p:sp>
      </p:grpSp>
      <p:pic>
        <p:nvPicPr>
          <p:cNvPr id="97" name="Picture 6" descr="Human brain - Wikipedia">
            <a:extLst>
              <a:ext uri="{FF2B5EF4-FFF2-40B4-BE49-F238E27FC236}">
                <a16:creationId xmlns:a16="http://schemas.microsoft.com/office/drawing/2014/main" id="{38CA905B-899C-45CB-B02F-80601B308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87238"/>
            <a:ext cx="1838088" cy="255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8" name="Picture 97" descr="A close up of a dandelion&#10;&#10;Description automatically generated with low confidence">
            <a:extLst>
              <a:ext uri="{FF2B5EF4-FFF2-40B4-BE49-F238E27FC236}">
                <a16:creationId xmlns:a16="http://schemas.microsoft.com/office/drawing/2014/main" id="{57DB9A98-0EB9-48AE-BCAE-A158D58A45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513" y="4866946"/>
            <a:ext cx="2482213" cy="124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Analogie avec le cerveau humain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Froduald Kabanza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E1DFFBA-C978-426D-9112-E432710C1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32" y="3429000"/>
            <a:ext cx="8127318" cy="2202241"/>
          </a:xfrm>
          <a:prstGeom prst="rect">
            <a:avLst/>
          </a:prstGeom>
        </p:spPr>
      </p:pic>
      <p:pic>
        <p:nvPicPr>
          <p:cNvPr id="50" name="Picture 49" descr="A close up of a dandelion&#10;&#10;Description automatically generated with low confidence">
            <a:extLst>
              <a:ext uri="{FF2B5EF4-FFF2-40B4-BE49-F238E27FC236}">
                <a16:creationId xmlns:a16="http://schemas.microsoft.com/office/drawing/2014/main" id="{BB6F699E-668A-4A4E-858C-1E9D093A1A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964" y="2480920"/>
            <a:ext cx="1785445" cy="892723"/>
          </a:xfrm>
          <a:prstGeom prst="rect">
            <a:avLst/>
          </a:prstGeom>
        </p:spPr>
      </p:pic>
      <p:pic>
        <p:nvPicPr>
          <p:cNvPr id="51" name="Picture 6" descr="Human brain - Wikipedia">
            <a:extLst>
              <a:ext uri="{FF2B5EF4-FFF2-40B4-BE49-F238E27FC236}">
                <a16:creationId xmlns:a16="http://schemas.microsoft.com/office/drawing/2014/main" id="{3933E356-8C85-448B-B532-056F049F75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6392" y="2144494"/>
            <a:ext cx="856211" cy="1189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icture containing text, indoor, dark, computer&#10;&#10;Description automatically generated">
            <a:extLst>
              <a:ext uri="{FF2B5EF4-FFF2-40B4-BE49-F238E27FC236}">
                <a16:creationId xmlns:a16="http://schemas.microsoft.com/office/drawing/2014/main" id="{8DD18F12-9C4D-45C5-B7CB-8A940CDA2C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8012" y="1898893"/>
            <a:ext cx="2056776" cy="205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971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599603-8CF4-784C-A3E3-C314F7A83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700" dirty="0"/>
              <a:t>Comme un reseau de neurones </a:t>
            </a:r>
            <a:r>
              <a:rPr lang="en-CA" sz="2700" dirty="0" err="1"/>
              <a:t>fonctionne</a:t>
            </a:r>
            <a:r>
              <a:rPr lang="en-CA" sz="2700" dirty="0"/>
              <a:t>?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6C59E2A8-F96E-412F-92A3-2CEFBF552827}"/>
              </a:ext>
            </a:extLst>
          </p:cNvPr>
          <p:cNvGrpSpPr/>
          <p:nvPr/>
        </p:nvGrpSpPr>
        <p:grpSpPr>
          <a:xfrm>
            <a:off x="267394" y="2261507"/>
            <a:ext cx="8609213" cy="3037115"/>
            <a:chOff x="330264" y="1872342"/>
            <a:chExt cx="11478951" cy="4049487"/>
          </a:xfrm>
        </p:grpSpPr>
        <p:pic>
          <p:nvPicPr>
            <p:cNvPr id="39" name="Picture 38" descr="A picture containing bubble chart&#10;&#10;Description automatically generated">
              <a:extLst>
                <a:ext uri="{FF2B5EF4-FFF2-40B4-BE49-F238E27FC236}">
                  <a16:creationId xmlns:a16="http://schemas.microsoft.com/office/drawing/2014/main" id="{CAB622CE-5A43-4F05-B7F4-4C3002FBA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79305" y="1980295"/>
              <a:ext cx="6213489" cy="3728095"/>
            </a:xfrm>
            <a:prstGeom prst="rect">
              <a:avLst/>
            </a:prstGeom>
          </p:spPr>
        </p:pic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F2DB116-7950-44F5-BFC2-03965153D6BB}"/>
                </a:ext>
              </a:extLst>
            </p:cNvPr>
            <p:cNvCxnSpPr/>
            <p:nvPr/>
          </p:nvCxnSpPr>
          <p:spPr>
            <a:xfrm>
              <a:off x="3458031" y="4223659"/>
              <a:ext cx="315147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9DD6B32-BDC0-42AA-8923-8609BDF797A6}"/>
                </a:ext>
              </a:extLst>
            </p:cNvPr>
            <p:cNvSpPr txBox="1"/>
            <p:nvPr/>
          </p:nvSpPr>
          <p:spPr>
            <a:xfrm>
              <a:off x="3671885" y="1872343"/>
              <a:ext cx="1780860" cy="4049486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square" lIns="68580" tIns="34290" rIns="68580" bIns="34290" rtlCol="0" anchor="ctr">
              <a:noAutofit/>
            </a:bodyPr>
            <a:lstStyle/>
            <a:p>
              <a:pPr algn="ctr"/>
              <a:r>
                <a:rPr lang="en-CA" sz="1350" dirty="0"/>
                <a:t>Data </a:t>
              </a:r>
            </a:p>
            <a:p>
              <a:pPr algn="ctr"/>
              <a:r>
                <a:rPr lang="en-CA" sz="1350" dirty="0"/>
                <a:t>Processing</a:t>
              </a:r>
              <a:endParaRPr lang="en-US" sz="135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6F73E46-4077-48BE-AE12-190DC5749858}"/>
                </a:ext>
              </a:extLst>
            </p:cNvPr>
            <p:cNvSpPr txBox="1"/>
            <p:nvPr/>
          </p:nvSpPr>
          <p:spPr>
            <a:xfrm>
              <a:off x="1317885" y="2653437"/>
              <a:ext cx="1783379" cy="389070"/>
            </a:xfrm>
            <a:prstGeom prst="rect">
              <a:avLst/>
            </a:prstGeom>
          </p:spPr>
          <p:txBody>
            <a:bodyPr vert="horz" wrap="square" lIns="68580" tIns="34290" rIns="68580" bIns="34290" rtlCol="0" anchor="b">
              <a:noAutofit/>
            </a:bodyPr>
            <a:lstStyle/>
            <a:p>
              <a:pPr algn="l"/>
              <a:r>
                <a:rPr lang="en-CA" sz="1350"/>
                <a:t>Video stream</a:t>
              </a:r>
              <a:endParaRPr lang="en-US" sz="1350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F1655EE4-2EA4-43A8-B76A-695C46489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0264" y="3146719"/>
              <a:ext cx="3442914" cy="2108451"/>
            </a:xfrm>
            <a:prstGeom prst="rect">
              <a:avLst/>
            </a:prstGeom>
          </p:spPr>
        </p:pic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DA16A91D-E552-414D-BE47-3EC196491771}"/>
                </a:ext>
              </a:extLst>
            </p:cNvPr>
            <p:cNvCxnSpPr/>
            <p:nvPr/>
          </p:nvCxnSpPr>
          <p:spPr>
            <a:xfrm>
              <a:off x="5137598" y="4049641"/>
              <a:ext cx="315147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02DD9785-0572-4E8B-870F-3C9279FCBF1C}"/>
                </a:ext>
              </a:extLst>
            </p:cNvPr>
            <p:cNvSpPr/>
            <p:nvPr/>
          </p:nvSpPr>
          <p:spPr>
            <a:xfrm>
              <a:off x="9409626" y="1872342"/>
              <a:ext cx="925729" cy="40494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D8FE1A6-9FDE-4A10-93AD-25744CA32665}"/>
                </a:ext>
              </a:extLst>
            </p:cNvPr>
            <p:cNvSpPr txBox="1"/>
            <p:nvPr/>
          </p:nvSpPr>
          <p:spPr>
            <a:xfrm>
              <a:off x="9719158" y="3844342"/>
              <a:ext cx="2090057" cy="351036"/>
            </a:xfrm>
            <a:prstGeom prst="rect">
              <a:avLst/>
            </a:prstGeom>
          </p:spPr>
          <p:txBody>
            <a:bodyPr vert="horz" wrap="none" lIns="68580" tIns="34290" rIns="68580" bIns="34290" rtlCol="0" anchor="b">
              <a:noAutofit/>
            </a:bodyPr>
            <a:lstStyle/>
            <a:p>
              <a:pPr algn="l"/>
              <a:r>
                <a:rPr lang="en-CA" sz="1200"/>
                <a:t>Philipe riding a bike</a:t>
              </a:r>
              <a:endParaRPr lang="en-US" sz="1200"/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AE63E60-33D1-4F9D-B42D-4B2EA17428EF}"/>
                </a:ext>
              </a:extLst>
            </p:cNvPr>
            <p:cNvCxnSpPr/>
            <p:nvPr/>
          </p:nvCxnSpPr>
          <p:spPr>
            <a:xfrm>
              <a:off x="9404011" y="4019860"/>
              <a:ext cx="315147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00F72FCD-DF3F-4720-BCC0-493DB11C0227}"/>
              </a:ext>
            </a:extLst>
          </p:cNvPr>
          <p:cNvSpPr txBox="1"/>
          <p:nvPr/>
        </p:nvSpPr>
        <p:spPr>
          <a:xfrm>
            <a:off x="201327" y="4842920"/>
            <a:ext cx="1534886" cy="174172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 algn="l"/>
            <a:r>
              <a:rPr lang="en-CA" sz="900" err="1"/>
              <a:t>Zellars</a:t>
            </a:r>
            <a:r>
              <a:rPr lang="en-CA" sz="900"/>
              <a:t> et al., CVPR 2018</a:t>
            </a:r>
            <a:endParaRPr lang="en-US" sz="9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10ED42-B934-461E-8D07-52EA42476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BB7C12-40A6-47FB-A861-C5BD92FCA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7237A-6DD6-4220-B72C-4FAFBE207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12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4972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599603-8CF4-784C-A3E3-C314F7A83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700" dirty="0"/>
              <a:t>Comment un </a:t>
            </a:r>
            <a:r>
              <a:rPr lang="en-CA" sz="2700" dirty="0" err="1"/>
              <a:t>réseau</a:t>
            </a:r>
            <a:r>
              <a:rPr lang="en-CA" sz="2700" dirty="0"/>
              <a:t> de neurones </a:t>
            </a:r>
            <a:r>
              <a:rPr lang="en-CA" sz="2700" dirty="0" err="1"/>
              <a:t>fonctionne</a:t>
            </a:r>
            <a:r>
              <a:rPr lang="en-CA" sz="2700" dirty="0"/>
              <a:t>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120F811-D48D-4905-B4CC-43A42480B174}"/>
              </a:ext>
            </a:extLst>
          </p:cNvPr>
          <p:cNvGrpSpPr/>
          <p:nvPr/>
        </p:nvGrpSpPr>
        <p:grpSpPr>
          <a:xfrm>
            <a:off x="745432" y="1734874"/>
            <a:ext cx="7305199" cy="2327363"/>
            <a:chOff x="993909" y="1170165"/>
            <a:chExt cx="9740265" cy="3103150"/>
          </a:xfrm>
        </p:grpSpPr>
        <p:pic>
          <p:nvPicPr>
            <p:cNvPr id="39" name="Picture 38" descr="A picture containing bubble chart&#10;&#10;Description automatically generated">
              <a:extLst>
                <a:ext uri="{FF2B5EF4-FFF2-40B4-BE49-F238E27FC236}">
                  <a16:creationId xmlns:a16="http://schemas.microsoft.com/office/drawing/2014/main" id="{CAB622CE-5A43-4F05-B7F4-4C3002FBA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8658" y="1357087"/>
              <a:ext cx="4275205" cy="2565124"/>
            </a:xfrm>
            <a:prstGeom prst="rect">
              <a:avLst/>
            </a:prstGeom>
          </p:spPr>
        </p:pic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F2DB116-7950-44F5-BFC2-03965153D6BB}"/>
                </a:ext>
              </a:extLst>
            </p:cNvPr>
            <p:cNvCxnSpPr/>
            <p:nvPr/>
          </p:nvCxnSpPr>
          <p:spPr>
            <a:xfrm>
              <a:off x="3429002" y="2786745"/>
              <a:ext cx="315147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9DD6B32-BDC0-42AA-8923-8609BDF797A6}"/>
                </a:ext>
              </a:extLst>
            </p:cNvPr>
            <p:cNvSpPr txBox="1"/>
            <p:nvPr/>
          </p:nvSpPr>
          <p:spPr>
            <a:xfrm>
              <a:off x="3845858" y="1299398"/>
              <a:ext cx="1625600" cy="2973917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square" lIns="68580" tIns="34290" rIns="68580" bIns="34290" rtlCol="0" anchor="ctr">
              <a:noAutofit/>
            </a:bodyPr>
            <a:lstStyle/>
            <a:p>
              <a:pPr algn="ctr"/>
              <a:r>
                <a:rPr lang="en-CA" sz="1350"/>
                <a:t>Data </a:t>
              </a:r>
            </a:p>
            <a:p>
              <a:pPr algn="ctr"/>
              <a:r>
                <a:rPr lang="en-CA" sz="1350"/>
                <a:t>Processing</a:t>
              </a:r>
              <a:endParaRPr lang="en-US" sz="135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6F73E46-4077-48BE-AE12-190DC5749858}"/>
                </a:ext>
              </a:extLst>
            </p:cNvPr>
            <p:cNvSpPr txBox="1"/>
            <p:nvPr/>
          </p:nvSpPr>
          <p:spPr>
            <a:xfrm>
              <a:off x="1896372" y="1631219"/>
              <a:ext cx="1783379" cy="389070"/>
            </a:xfrm>
            <a:prstGeom prst="rect">
              <a:avLst/>
            </a:prstGeom>
          </p:spPr>
          <p:txBody>
            <a:bodyPr vert="horz" wrap="square" lIns="68580" tIns="34290" rIns="68580" bIns="34290" rtlCol="0" anchor="b">
              <a:noAutofit/>
            </a:bodyPr>
            <a:lstStyle/>
            <a:p>
              <a:pPr algn="l"/>
              <a:r>
                <a:rPr lang="en-CA" sz="1350"/>
                <a:t>Video stream</a:t>
              </a:r>
              <a:endParaRPr lang="en-US" sz="135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2E704CB-4A2E-46FC-A1CA-5CD9ED5A21F4}"/>
                </a:ext>
              </a:extLst>
            </p:cNvPr>
            <p:cNvSpPr txBox="1"/>
            <p:nvPr/>
          </p:nvSpPr>
          <p:spPr>
            <a:xfrm>
              <a:off x="993909" y="3689982"/>
              <a:ext cx="2046514" cy="232229"/>
            </a:xfrm>
            <a:prstGeom prst="rect">
              <a:avLst/>
            </a:prstGeom>
          </p:spPr>
          <p:txBody>
            <a:bodyPr vert="horz" wrap="none" lIns="68580" tIns="34290" rIns="68580" bIns="34290" rtlCol="0" anchor="b">
              <a:noAutofit/>
            </a:bodyPr>
            <a:lstStyle/>
            <a:p>
              <a:pPr algn="l"/>
              <a:r>
                <a:rPr lang="en-CA" sz="900" err="1"/>
                <a:t>Zellars</a:t>
              </a:r>
              <a:r>
                <a:rPr lang="en-CA" sz="900"/>
                <a:t> et al., CVPR 2018</a:t>
              </a:r>
              <a:endParaRPr lang="en-US" sz="900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F1655EE4-2EA4-43A8-B76A-695C46489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90320" y="2191060"/>
              <a:ext cx="2338682" cy="1432216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8209229-AC73-4EFE-8B77-3306BD14BEE8}"/>
                </a:ext>
              </a:extLst>
            </p:cNvPr>
            <p:cNvSpPr txBox="1"/>
            <p:nvPr/>
          </p:nvSpPr>
          <p:spPr>
            <a:xfrm>
              <a:off x="8289379" y="1170165"/>
              <a:ext cx="709477" cy="2973917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square" lIns="68580" tIns="34290" rIns="68580" bIns="34290" rtlCol="0" anchor="ctr">
              <a:noAutofit/>
            </a:bodyPr>
            <a:lstStyle/>
            <a:p>
              <a:pPr algn="ctr"/>
              <a:endParaRPr lang="en-US" sz="1350"/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DA16A91D-E552-414D-BE47-3EC196491771}"/>
                </a:ext>
              </a:extLst>
            </p:cNvPr>
            <p:cNvCxnSpPr/>
            <p:nvPr/>
          </p:nvCxnSpPr>
          <p:spPr>
            <a:xfrm>
              <a:off x="5268456" y="2758465"/>
              <a:ext cx="315147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D8FE1A6-9FDE-4A10-93AD-25744CA32665}"/>
                </a:ext>
              </a:extLst>
            </p:cNvPr>
            <p:cNvSpPr txBox="1"/>
            <p:nvPr/>
          </p:nvSpPr>
          <p:spPr>
            <a:xfrm>
              <a:off x="8644117" y="2556132"/>
              <a:ext cx="2090057" cy="351036"/>
            </a:xfrm>
            <a:prstGeom prst="rect">
              <a:avLst/>
            </a:prstGeom>
          </p:spPr>
          <p:txBody>
            <a:bodyPr vert="horz" wrap="none" lIns="68580" tIns="34290" rIns="68580" bIns="34290" rtlCol="0" anchor="b">
              <a:noAutofit/>
            </a:bodyPr>
            <a:lstStyle/>
            <a:p>
              <a:pPr algn="l"/>
              <a:r>
                <a:rPr lang="en-CA" sz="1200"/>
                <a:t>Philipe riding a bike</a:t>
              </a:r>
              <a:endParaRPr lang="en-US" sz="1200"/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AE63E60-33D1-4F9D-B42D-4B2EA17428EF}"/>
                </a:ext>
              </a:extLst>
            </p:cNvPr>
            <p:cNvCxnSpPr/>
            <p:nvPr/>
          </p:nvCxnSpPr>
          <p:spPr>
            <a:xfrm>
              <a:off x="8328970" y="2735558"/>
              <a:ext cx="315147" cy="0"/>
            </a:xfrm>
            <a:prstGeom prst="straightConnector1">
              <a:avLst/>
            </a:prstGeom>
            <a:ln w="28575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64A13CF-C3FD-41B2-9A99-16175DEB549B}"/>
              </a:ext>
            </a:extLst>
          </p:cNvPr>
          <p:cNvGrpSpPr/>
          <p:nvPr/>
        </p:nvGrpSpPr>
        <p:grpSpPr>
          <a:xfrm>
            <a:off x="2884394" y="4276412"/>
            <a:ext cx="3028379" cy="1564220"/>
            <a:chOff x="4757818" y="4619172"/>
            <a:chExt cx="4037839" cy="2085627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640394AC-C550-47D7-8FD5-8409A8FC2180}"/>
                </a:ext>
              </a:extLst>
            </p:cNvPr>
            <p:cNvSpPr/>
            <p:nvPr/>
          </p:nvSpPr>
          <p:spPr>
            <a:xfrm>
              <a:off x="6683612" y="5232147"/>
              <a:ext cx="841272" cy="736326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350" b="1"/>
                <a:t>h</a:t>
              </a:r>
              <a:endParaRPr lang="en-US" sz="1350" b="1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06FC1B6-957F-45F5-B7CC-7E32FC94F301}"/>
                </a:ext>
              </a:extLst>
            </p:cNvPr>
            <p:cNvSpPr/>
            <p:nvPr/>
          </p:nvSpPr>
          <p:spPr>
            <a:xfrm>
              <a:off x="4757818" y="4619172"/>
              <a:ext cx="841272" cy="736326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350" b="1"/>
                <a:t>x</a:t>
              </a:r>
              <a:r>
                <a:rPr lang="en-CA" sz="1350" b="1" baseline="-25000"/>
                <a:t>1</a:t>
              </a:r>
              <a:endParaRPr lang="en-US" sz="1350" b="1" baseline="-2500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48EB195-8E85-4787-95B1-50F60494FF9E}"/>
                </a:ext>
              </a:extLst>
            </p:cNvPr>
            <p:cNvSpPr/>
            <p:nvPr/>
          </p:nvSpPr>
          <p:spPr>
            <a:xfrm>
              <a:off x="4847820" y="5968473"/>
              <a:ext cx="841272" cy="736326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350" b="1" err="1"/>
                <a:t>x</a:t>
              </a:r>
              <a:r>
                <a:rPr lang="en-CA" sz="1350" b="1" baseline="-25000" err="1"/>
                <a:t>n</a:t>
              </a:r>
              <a:endParaRPr lang="en-US" sz="1350" b="1" baseline="-25000"/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DD90CFC1-8DBA-4D4E-A93B-CF0C355E7907}"/>
                </a:ext>
              </a:extLst>
            </p:cNvPr>
            <p:cNvCxnSpPr>
              <a:stCxn id="31" idx="6"/>
              <a:endCxn id="29" idx="1"/>
            </p:cNvCxnSpPr>
            <p:nvPr/>
          </p:nvCxnSpPr>
          <p:spPr>
            <a:xfrm>
              <a:off x="5599090" y="4987335"/>
              <a:ext cx="1207723" cy="352644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122D3EC4-B7FF-4817-8D73-366775F4EAA5}"/>
                </a:ext>
              </a:extLst>
            </p:cNvPr>
            <p:cNvCxnSpPr>
              <a:cxnSpLocks/>
              <a:stCxn id="32" idx="6"/>
              <a:endCxn id="29" idx="3"/>
            </p:cNvCxnSpPr>
            <p:nvPr/>
          </p:nvCxnSpPr>
          <p:spPr>
            <a:xfrm flipV="1">
              <a:off x="5689092" y="5860641"/>
              <a:ext cx="1117721" cy="475995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CF0F215-2F75-44B8-A732-898D27B91A16}"/>
                </a:ext>
              </a:extLst>
            </p:cNvPr>
            <p:cNvSpPr txBox="1"/>
            <p:nvPr/>
          </p:nvSpPr>
          <p:spPr>
            <a:xfrm>
              <a:off x="5908007" y="4773746"/>
              <a:ext cx="375985" cy="322444"/>
            </a:xfrm>
            <a:prstGeom prst="rect">
              <a:avLst/>
            </a:prstGeom>
          </p:spPr>
          <p:txBody>
            <a:bodyPr vert="horz" wrap="none" lIns="68580" tIns="34290" rIns="68580" bIns="34290" rtlCol="0" anchor="b">
              <a:noAutofit/>
            </a:bodyPr>
            <a:lstStyle/>
            <a:p>
              <a:pPr algn="l"/>
              <a:r>
                <a:rPr lang="en-CA" sz="1350"/>
                <a:t>w</a:t>
              </a:r>
              <a:r>
                <a:rPr lang="en-CA" sz="1350" baseline="-25000"/>
                <a:t>1</a:t>
              </a:r>
              <a:endParaRPr lang="en-US" sz="1350" baseline="-2500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3A6C97-F7AD-4E27-8F17-0E9B826A2809}"/>
                </a:ext>
              </a:extLst>
            </p:cNvPr>
            <p:cNvSpPr txBox="1"/>
            <p:nvPr/>
          </p:nvSpPr>
          <p:spPr>
            <a:xfrm>
              <a:off x="5871967" y="5776194"/>
              <a:ext cx="375985" cy="322444"/>
            </a:xfrm>
            <a:prstGeom prst="rect">
              <a:avLst/>
            </a:prstGeom>
          </p:spPr>
          <p:txBody>
            <a:bodyPr vert="horz" wrap="none" lIns="68580" tIns="34290" rIns="68580" bIns="34290" rtlCol="0" anchor="b">
              <a:noAutofit/>
            </a:bodyPr>
            <a:lstStyle/>
            <a:p>
              <a:pPr algn="l"/>
              <a:r>
                <a:rPr lang="en-CA" sz="1350" err="1"/>
                <a:t>w</a:t>
              </a:r>
              <a:r>
                <a:rPr lang="en-CA" sz="1350" baseline="-25000" err="1"/>
                <a:t>n</a:t>
              </a:r>
              <a:endParaRPr lang="en-US" sz="1350" baseline="-25000"/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2350692E-97CB-4C4D-BCA7-BE73DD527A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26396" y="5600310"/>
              <a:ext cx="1269261" cy="1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6D2FAE3-FF9B-4D50-BBBE-68D7C3BF2519}"/>
                </a:ext>
              </a:extLst>
            </p:cNvPr>
            <p:cNvSpPr txBox="1"/>
            <p:nvPr/>
          </p:nvSpPr>
          <p:spPr>
            <a:xfrm>
              <a:off x="7772551" y="5232147"/>
              <a:ext cx="375985" cy="322444"/>
            </a:xfrm>
            <a:prstGeom prst="rect">
              <a:avLst/>
            </a:prstGeom>
          </p:spPr>
          <p:txBody>
            <a:bodyPr vert="horz" wrap="none" lIns="68580" tIns="34290" rIns="68580" bIns="34290" rtlCol="0" anchor="b">
              <a:noAutofit/>
            </a:bodyPr>
            <a:lstStyle/>
            <a:p>
              <a:pPr algn="l"/>
              <a:r>
                <a:rPr lang="en-CA" sz="1350" dirty="0" err="1"/>
                <a:t>h</a:t>
              </a:r>
              <a:r>
                <a:rPr lang="en-CA" sz="1350" baseline="-25000" dirty="0" err="1"/>
                <a:t>w</a:t>
              </a:r>
              <a:r>
                <a:rPr lang="en-CA" sz="1350" dirty="0"/>
                <a:t>(</a:t>
              </a:r>
              <a:r>
                <a:rPr lang="en-CA" sz="1350" dirty="0" err="1"/>
                <a:t>wx</a:t>
              </a:r>
              <a:r>
                <a:rPr lang="en-CA" sz="1350" dirty="0"/>
                <a:t>)</a:t>
              </a:r>
              <a:endParaRPr lang="en-US" sz="1350" baseline="-25000" dirty="0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A93F359-E2C1-4911-83C9-CEE413E4416F}"/>
              </a:ext>
            </a:extLst>
          </p:cNvPr>
          <p:cNvSpPr txBox="1"/>
          <p:nvPr/>
        </p:nvSpPr>
        <p:spPr>
          <a:xfrm>
            <a:off x="6831354" y="4624362"/>
            <a:ext cx="1025820" cy="1011976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 marL="214313" indent="-214313">
              <a:buFontTx/>
              <a:buChar char="-"/>
            </a:pPr>
            <a:r>
              <a:rPr lang="en-CA" sz="1350" dirty="0"/>
              <a:t>Sigmoid</a:t>
            </a:r>
          </a:p>
          <a:p>
            <a:pPr marL="214313" indent="-214313">
              <a:buFontTx/>
              <a:buChar char="-"/>
            </a:pPr>
            <a:r>
              <a:rPr lang="en-CA" sz="1350" dirty="0" err="1"/>
              <a:t>ReLu</a:t>
            </a:r>
            <a:endParaRPr lang="en-CA" sz="1350" dirty="0"/>
          </a:p>
          <a:p>
            <a:pPr marL="214313" indent="-214313">
              <a:buFontTx/>
              <a:buChar char="-"/>
            </a:pPr>
            <a:r>
              <a:rPr lang="en-CA" sz="1350" dirty="0" err="1"/>
              <a:t>Softplus</a:t>
            </a:r>
            <a:endParaRPr lang="en-CA" sz="1350" dirty="0"/>
          </a:p>
          <a:p>
            <a:pPr marL="214313" indent="-214313">
              <a:buFontTx/>
              <a:buChar char="-"/>
            </a:pPr>
            <a:r>
              <a:rPr lang="en-CA" sz="1350" dirty="0"/>
              <a:t>Tanh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FD4CA09-8E49-4BA4-AD7C-91F5D824E2F2}"/>
              </a:ext>
            </a:extLst>
          </p:cNvPr>
          <p:cNvSpPr txBox="1"/>
          <p:nvPr/>
        </p:nvSpPr>
        <p:spPr>
          <a:xfrm>
            <a:off x="6272862" y="4439753"/>
            <a:ext cx="2037154" cy="225562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r>
              <a:rPr lang="en-CA" sz="1350" b="1" dirty="0"/>
              <a:t>h </a:t>
            </a:r>
            <a:r>
              <a:rPr lang="en-CA" sz="1350" b="1" dirty="0" err="1"/>
              <a:t>est</a:t>
            </a:r>
            <a:r>
              <a:rPr lang="en-CA" sz="1350" b="1" dirty="0"/>
              <a:t> la function </a:t>
            </a:r>
            <a:r>
              <a:rPr lang="en-CA" sz="1350" b="1" dirty="0" err="1"/>
              <a:t>d’activation</a:t>
            </a:r>
            <a:endParaRPr lang="en-CA" sz="1350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3F453-11EE-4592-AB70-FCAFF8D52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7B92EB-C3FE-47A5-9EAC-03E178E9D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22F0F-93BC-4DA4-BFC3-24CB31A81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13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9648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599603-8CF4-784C-A3E3-C314F7A83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700" dirty="0" err="1"/>
              <a:t>Fonctions</a:t>
            </a:r>
            <a:r>
              <a:rPr lang="en-CA" sz="2700" dirty="0"/>
              <a:t> </a:t>
            </a:r>
            <a:r>
              <a:rPr lang="en-CA" sz="2700" dirty="0" err="1"/>
              <a:t>d’activation</a:t>
            </a:r>
            <a:endParaRPr lang="en-CA" sz="27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B24EB5B-8D28-42C1-9937-9D308AF6C27B}"/>
              </a:ext>
            </a:extLst>
          </p:cNvPr>
          <p:cNvGrpSpPr/>
          <p:nvPr/>
        </p:nvGrpSpPr>
        <p:grpSpPr>
          <a:xfrm>
            <a:off x="2921527" y="1182695"/>
            <a:ext cx="3028380" cy="1564221"/>
            <a:chOff x="4757818" y="4619172"/>
            <a:chExt cx="4037839" cy="208562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8D7F5844-8F91-405F-A264-3AF459015D32}"/>
                </a:ext>
              </a:extLst>
            </p:cNvPr>
            <p:cNvSpPr/>
            <p:nvPr/>
          </p:nvSpPr>
          <p:spPr>
            <a:xfrm>
              <a:off x="6683612" y="5232147"/>
              <a:ext cx="841272" cy="736326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350" b="1" dirty="0"/>
                <a:t>h</a:t>
              </a:r>
              <a:endParaRPr lang="en-US" sz="1350" b="1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1A19F27-3806-444D-942E-DD4CFF63595A}"/>
                </a:ext>
              </a:extLst>
            </p:cNvPr>
            <p:cNvSpPr/>
            <p:nvPr/>
          </p:nvSpPr>
          <p:spPr>
            <a:xfrm>
              <a:off x="4757818" y="4619172"/>
              <a:ext cx="841272" cy="736326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350" b="1"/>
                <a:t>x</a:t>
              </a:r>
              <a:r>
                <a:rPr lang="en-CA" sz="1350" b="1" baseline="-25000"/>
                <a:t>1</a:t>
              </a:r>
              <a:endParaRPr lang="en-US" sz="1350" b="1" baseline="-2500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320399D-CAB6-4667-82F9-5DBC678E426F}"/>
                </a:ext>
              </a:extLst>
            </p:cNvPr>
            <p:cNvSpPr/>
            <p:nvPr/>
          </p:nvSpPr>
          <p:spPr>
            <a:xfrm>
              <a:off x="4847820" y="5968473"/>
              <a:ext cx="841272" cy="736326"/>
            </a:xfrm>
            <a:prstGeom prst="ellips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350" b="1" err="1"/>
                <a:t>x</a:t>
              </a:r>
              <a:r>
                <a:rPr lang="en-CA" sz="1350" b="1" baseline="-25000" err="1"/>
                <a:t>n</a:t>
              </a:r>
              <a:endParaRPr lang="en-US" sz="1350" b="1" baseline="-25000"/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B7819DE5-9323-4A13-A16C-B16BB4DBF9A4}"/>
                </a:ext>
              </a:extLst>
            </p:cNvPr>
            <p:cNvCxnSpPr>
              <a:cxnSpLocks/>
              <a:stCxn id="54" idx="6"/>
              <a:endCxn id="52" idx="1"/>
            </p:cNvCxnSpPr>
            <p:nvPr/>
          </p:nvCxnSpPr>
          <p:spPr>
            <a:xfrm>
              <a:off x="5599090" y="4987335"/>
              <a:ext cx="1207723" cy="352644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E0B3B6C-19B9-4893-8606-4F6F9A744ABA}"/>
                </a:ext>
              </a:extLst>
            </p:cNvPr>
            <p:cNvCxnSpPr>
              <a:cxnSpLocks/>
              <a:stCxn id="55" idx="6"/>
              <a:endCxn id="52" idx="3"/>
            </p:cNvCxnSpPr>
            <p:nvPr/>
          </p:nvCxnSpPr>
          <p:spPr>
            <a:xfrm flipV="1">
              <a:off x="5689092" y="5860641"/>
              <a:ext cx="1117721" cy="475995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A0AD0A7-03A5-4D21-B65D-1C4853A883BB}"/>
                </a:ext>
              </a:extLst>
            </p:cNvPr>
            <p:cNvSpPr txBox="1"/>
            <p:nvPr/>
          </p:nvSpPr>
          <p:spPr>
            <a:xfrm>
              <a:off x="5908007" y="4773746"/>
              <a:ext cx="375985" cy="322444"/>
            </a:xfrm>
            <a:prstGeom prst="rect">
              <a:avLst/>
            </a:prstGeom>
          </p:spPr>
          <p:txBody>
            <a:bodyPr vert="horz" wrap="none" lIns="68580" tIns="34290" rIns="68580" bIns="34290" rtlCol="0" anchor="b">
              <a:noAutofit/>
            </a:bodyPr>
            <a:lstStyle/>
            <a:p>
              <a:pPr algn="l"/>
              <a:r>
                <a:rPr lang="en-CA" sz="1350"/>
                <a:t>w</a:t>
              </a:r>
              <a:r>
                <a:rPr lang="en-CA" sz="1350" baseline="-25000"/>
                <a:t>1</a:t>
              </a:r>
              <a:endParaRPr lang="en-US" sz="1350" baseline="-2500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1D6A16F-55FA-425E-AED9-A94A6CB0F588}"/>
                </a:ext>
              </a:extLst>
            </p:cNvPr>
            <p:cNvSpPr txBox="1"/>
            <p:nvPr/>
          </p:nvSpPr>
          <p:spPr>
            <a:xfrm>
              <a:off x="5871967" y="5776194"/>
              <a:ext cx="375985" cy="322444"/>
            </a:xfrm>
            <a:prstGeom prst="rect">
              <a:avLst/>
            </a:prstGeom>
          </p:spPr>
          <p:txBody>
            <a:bodyPr vert="horz" wrap="none" lIns="68580" tIns="34290" rIns="68580" bIns="34290" rtlCol="0" anchor="b">
              <a:noAutofit/>
            </a:bodyPr>
            <a:lstStyle/>
            <a:p>
              <a:pPr algn="l"/>
              <a:r>
                <a:rPr lang="en-CA" sz="1350" dirty="0" err="1"/>
                <a:t>w</a:t>
              </a:r>
              <a:r>
                <a:rPr lang="en-CA" sz="1350" baseline="-25000" dirty="0" err="1"/>
                <a:t>n</a:t>
              </a:r>
              <a:endParaRPr lang="en-US" sz="1350" baseline="-25000" dirty="0"/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2D6BBBDE-3B76-42E9-BA75-3D147E0854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26396" y="5600310"/>
              <a:ext cx="1269261" cy="1"/>
            </a:xfrm>
            <a:prstGeom prst="straightConnector1">
              <a:avLst/>
            </a:prstGeom>
            <a:ln w="1905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CF37A52-89DB-4F7E-8BB7-879B61970CFA}"/>
                </a:ext>
              </a:extLst>
            </p:cNvPr>
            <p:cNvSpPr txBox="1"/>
            <p:nvPr/>
          </p:nvSpPr>
          <p:spPr>
            <a:xfrm>
              <a:off x="7772551" y="5232147"/>
              <a:ext cx="375985" cy="322444"/>
            </a:xfrm>
            <a:prstGeom prst="rect">
              <a:avLst/>
            </a:prstGeom>
          </p:spPr>
          <p:txBody>
            <a:bodyPr vert="horz" wrap="none" lIns="68580" tIns="34290" rIns="68580" bIns="34290" rtlCol="0" anchor="b">
              <a:noAutofit/>
            </a:bodyPr>
            <a:lstStyle/>
            <a:p>
              <a:pPr algn="l"/>
              <a:r>
                <a:rPr lang="en-CA" sz="1350" dirty="0" err="1"/>
                <a:t>h</a:t>
              </a:r>
              <a:r>
                <a:rPr lang="en-CA" sz="1350" baseline="-25000" dirty="0" err="1"/>
                <a:t>w</a:t>
              </a:r>
              <a:r>
                <a:rPr lang="en-CA" sz="1350" dirty="0"/>
                <a:t>(</a:t>
              </a:r>
              <a:r>
                <a:rPr lang="en-CA" sz="1350" dirty="0" err="1"/>
                <a:t>wx</a:t>
              </a:r>
              <a:r>
                <a:rPr lang="en-CA" sz="1350" dirty="0"/>
                <a:t>)</a:t>
              </a:r>
              <a:endParaRPr lang="en-US" sz="1350" baseline="-25000" dirty="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34E2373-9C32-4CCE-B516-DF1FE2BC6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866205"/>
            <a:ext cx="8476300" cy="2180320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A51E2C61-241E-4D34-97B7-D1F8F9812EDF}"/>
              </a:ext>
            </a:extLst>
          </p:cNvPr>
          <p:cNvSpPr txBox="1"/>
          <p:nvPr/>
        </p:nvSpPr>
        <p:spPr>
          <a:xfrm>
            <a:off x="1112396" y="3133405"/>
            <a:ext cx="1081723" cy="428824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r>
              <a:rPr lang="en-CA" dirty="0"/>
              <a:t>sigmoid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39A22AE-6C58-443C-8AA5-9A83E8BAD8A4}"/>
              </a:ext>
            </a:extLst>
          </p:cNvPr>
          <p:cNvSpPr txBox="1"/>
          <p:nvPr/>
        </p:nvSpPr>
        <p:spPr>
          <a:xfrm>
            <a:off x="7188226" y="2866205"/>
            <a:ext cx="1081723" cy="428824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r>
              <a:rPr lang="en-CA" dirty="0"/>
              <a:t>tanh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594171-29BD-4DFD-9C03-A806A7903B96}"/>
              </a:ext>
            </a:extLst>
          </p:cNvPr>
          <p:cNvSpPr txBox="1"/>
          <p:nvPr/>
        </p:nvSpPr>
        <p:spPr>
          <a:xfrm>
            <a:off x="399030" y="5164681"/>
            <a:ext cx="11668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400" dirty="0"/>
              <a:t>σ</a:t>
            </a:r>
            <a:r>
              <a:rPr lang="en-CA" sz="2400" dirty="0"/>
              <a:t>(</a:t>
            </a:r>
            <a:r>
              <a:rPr lang="en-CA" sz="2400" dirty="0" err="1"/>
              <a:t>w.x</a:t>
            </a:r>
            <a:r>
              <a:rPr lang="en-CA" sz="2400" dirty="0"/>
              <a:t>) =</a:t>
            </a:r>
            <a:endParaRPr lang="en-US" sz="24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D5987CB-D78E-4202-AB10-DDC5A5C67E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712" y="5079028"/>
            <a:ext cx="1454814" cy="75866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BDFC508-C265-4C91-A42B-3F3C29D0CED2}"/>
              </a:ext>
            </a:extLst>
          </p:cNvPr>
          <p:cNvSpPr txBox="1"/>
          <p:nvPr/>
        </p:nvSpPr>
        <p:spPr>
          <a:xfrm>
            <a:off x="3203634" y="5213643"/>
            <a:ext cx="3030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 err="1"/>
              <a:t>ReLu</a:t>
            </a:r>
            <a:r>
              <a:rPr lang="en-CA" sz="2400" dirty="0"/>
              <a:t>(</a:t>
            </a:r>
            <a:r>
              <a:rPr lang="en-CA" sz="2400" dirty="0" err="1"/>
              <a:t>w.x</a:t>
            </a:r>
            <a:r>
              <a:rPr lang="en-CA" sz="2400" dirty="0"/>
              <a:t>) = max(0,w.x)</a:t>
            </a:r>
            <a:endParaRPr lang="en-US" sz="2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1667908-4DFF-4EA9-93E5-1FA7FD806448}"/>
              </a:ext>
            </a:extLst>
          </p:cNvPr>
          <p:cNvSpPr txBox="1"/>
          <p:nvPr/>
        </p:nvSpPr>
        <p:spPr>
          <a:xfrm>
            <a:off x="3217249" y="5805788"/>
            <a:ext cx="29774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 err="1"/>
              <a:t>ReLu</a:t>
            </a:r>
            <a:r>
              <a:rPr lang="en-CA" sz="2400" dirty="0"/>
              <a:t>(</a:t>
            </a:r>
            <a:r>
              <a:rPr lang="en-CA" sz="2400" dirty="0" err="1"/>
              <a:t>w.x</a:t>
            </a:r>
            <a:r>
              <a:rPr lang="en-CA" sz="2400" dirty="0"/>
              <a:t>) = log(1+e</a:t>
            </a:r>
            <a:r>
              <a:rPr lang="en-CA" sz="2400" baseline="30000" dirty="0"/>
              <a:t>w.x</a:t>
            </a:r>
            <a:r>
              <a:rPr lang="en-CA" sz="2400" dirty="0"/>
              <a:t>)</a:t>
            </a:r>
            <a:endParaRPr lang="en-US" sz="24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E93306D-505D-4478-B912-E4AE1DA27E7C}"/>
              </a:ext>
            </a:extLst>
          </p:cNvPr>
          <p:cNvSpPr txBox="1"/>
          <p:nvPr/>
        </p:nvSpPr>
        <p:spPr>
          <a:xfrm>
            <a:off x="6516187" y="5352466"/>
            <a:ext cx="977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/>
              <a:t>tanh =</a:t>
            </a:r>
            <a:endParaRPr lang="en-US" sz="24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F597D09-41E3-4787-8D06-E4786E909874}"/>
              </a:ext>
            </a:extLst>
          </p:cNvPr>
          <p:cNvCxnSpPr>
            <a:cxnSpLocks/>
          </p:cNvCxnSpPr>
          <p:nvPr/>
        </p:nvCxnSpPr>
        <p:spPr>
          <a:xfrm>
            <a:off x="7493762" y="5611327"/>
            <a:ext cx="1193038" cy="150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3B32E83B-C7CB-4F68-A82B-A235ADBE5649}"/>
              </a:ext>
            </a:extLst>
          </p:cNvPr>
          <p:cNvSpPr txBox="1"/>
          <p:nvPr/>
        </p:nvSpPr>
        <p:spPr>
          <a:xfrm>
            <a:off x="7688000" y="5164680"/>
            <a:ext cx="9988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 err="1"/>
              <a:t>e</a:t>
            </a:r>
            <a:r>
              <a:rPr lang="en-CA" sz="2400" baseline="30000" dirty="0" err="1"/>
              <a:t>w.x</a:t>
            </a:r>
            <a:r>
              <a:rPr lang="en-CA" sz="2400" dirty="0"/>
              <a:t> - 1</a:t>
            </a:r>
            <a:endParaRPr lang="en-US" sz="2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815B95A-8F87-4C61-AE85-3C0A27FD2C16}"/>
              </a:ext>
            </a:extLst>
          </p:cNvPr>
          <p:cNvSpPr txBox="1"/>
          <p:nvPr/>
        </p:nvSpPr>
        <p:spPr>
          <a:xfrm>
            <a:off x="7648652" y="5614192"/>
            <a:ext cx="1058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 err="1"/>
              <a:t>e</a:t>
            </a:r>
            <a:r>
              <a:rPr lang="en-CA" sz="2400" baseline="30000" dirty="0" err="1"/>
              <a:t>w.x</a:t>
            </a:r>
            <a:r>
              <a:rPr lang="en-CA" sz="2400" dirty="0"/>
              <a:t> + 1</a:t>
            </a:r>
            <a:endParaRPr lang="en-US" sz="24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446C8F-4751-4ED3-B7EC-276E44B76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A812C4-A6E9-4783-9B1D-EE0FF9169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4EA17-135A-45E0-9575-D3ECBD371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14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734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3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599603-8CF4-784C-A3E3-C314F7A83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700" dirty="0"/>
              <a:t>Comment un reseau de neurone </a:t>
            </a:r>
            <a:r>
              <a:rPr lang="en-CA" sz="2700" dirty="0" err="1"/>
              <a:t>apprend</a:t>
            </a:r>
            <a:r>
              <a:rPr lang="en-CA" sz="2700" dirty="0"/>
              <a:t>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B66F29-6C98-4D8D-A80C-D977964C39AF}"/>
              </a:ext>
            </a:extLst>
          </p:cNvPr>
          <p:cNvSpPr txBox="1"/>
          <p:nvPr/>
        </p:nvSpPr>
        <p:spPr>
          <a:xfrm>
            <a:off x="385491" y="4765222"/>
            <a:ext cx="656816" cy="478971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 algn="l"/>
            <a:endParaRPr lang="en-US" sz="7500"/>
          </a:p>
        </p:txBody>
      </p:sp>
      <p:pic>
        <p:nvPicPr>
          <p:cNvPr id="25" name="Picture 24" descr="A picture containing bubble chart&#10;&#10;Description automatically generated">
            <a:extLst>
              <a:ext uri="{FF2B5EF4-FFF2-40B4-BE49-F238E27FC236}">
                <a16:creationId xmlns:a16="http://schemas.microsoft.com/office/drawing/2014/main" id="{48092D1B-1843-4EA2-9582-250C643BF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3994" y="1875065"/>
            <a:ext cx="3206404" cy="1923843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F268DE1-7722-48D0-87E1-14E724D16A79}"/>
              </a:ext>
            </a:extLst>
          </p:cNvPr>
          <p:cNvCxnSpPr/>
          <p:nvPr/>
        </p:nvCxnSpPr>
        <p:spPr>
          <a:xfrm>
            <a:off x="2571752" y="2947309"/>
            <a:ext cx="23636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BF4DF70-D7EA-4CB0-AA84-5B55356960D4}"/>
              </a:ext>
            </a:extLst>
          </p:cNvPr>
          <p:cNvSpPr txBox="1"/>
          <p:nvPr/>
        </p:nvSpPr>
        <p:spPr>
          <a:xfrm>
            <a:off x="2884394" y="1831799"/>
            <a:ext cx="1219200" cy="2230438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68580" tIns="34290" rIns="68580" bIns="34290" rtlCol="0" anchor="ctr">
            <a:noAutofit/>
          </a:bodyPr>
          <a:lstStyle/>
          <a:p>
            <a:pPr algn="ctr"/>
            <a:r>
              <a:rPr lang="en-CA" sz="1350"/>
              <a:t>Data </a:t>
            </a:r>
          </a:p>
          <a:p>
            <a:pPr algn="ctr"/>
            <a:r>
              <a:rPr lang="en-CA" sz="1350"/>
              <a:t>Processing</a:t>
            </a:r>
            <a:endParaRPr lang="en-US" sz="135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3F230E-53E4-4076-AC13-0CE660E04049}"/>
              </a:ext>
            </a:extLst>
          </p:cNvPr>
          <p:cNvSpPr txBox="1"/>
          <p:nvPr/>
        </p:nvSpPr>
        <p:spPr>
          <a:xfrm>
            <a:off x="1422280" y="2080664"/>
            <a:ext cx="1337534" cy="291803"/>
          </a:xfrm>
          <a:prstGeom prst="rect">
            <a:avLst/>
          </a:prstGeom>
        </p:spPr>
        <p:txBody>
          <a:bodyPr vert="horz" wrap="square" lIns="68580" tIns="34290" rIns="68580" bIns="34290" rtlCol="0" anchor="b">
            <a:noAutofit/>
          </a:bodyPr>
          <a:lstStyle/>
          <a:p>
            <a:pPr algn="l"/>
            <a:r>
              <a:rPr lang="en-CA" sz="1350"/>
              <a:t>Video stream</a:t>
            </a:r>
            <a:endParaRPr lang="en-US" sz="135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6FD6E7-4C9F-4C97-89DE-D810CAB4A00B}"/>
              </a:ext>
            </a:extLst>
          </p:cNvPr>
          <p:cNvSpPr txBox="1"/>
          <p:nvPr/>
        </p:nvSpPr>
        <p:spPr>
          <a:xfrm>
            <a:off x="745432" y="3624737"/>
            <a:ext cx="1534886" cy="174172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 algn="l"/>
            <a:r>
              <a:rPr lang="en-CA" sz="900" err="1"/>
              <a:t>Zellars</a:t>
            </a:r>
            <a:r>
              <a:rPr lang="en-CA" sz="900"/>
              <a:t> et al., CVPR 2018</a:t>
            </a:r>
            <a:endParaRPr lang="en-US" sz="90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218E478-7F27-4347-A432-8600DD503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740" y="2500545"/>
            <a:ext cx="1754012" cy="107416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8686262-E8E7-4FC2-8BB5-2D9EEC88636D}"/>
              </a:ext>
            </a:extLst>
          </p:cNvPr>
          <p:cNvSpPr txBox="1"/>
          <p:nvPr/>
        </p:nvSpPr>
        <p:spPr>
          <a:xfrm>
            <a:off x="6217035" y="1734874"/>
            <a:ext cx="532108" cy="2230438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68580" tIns="34290" rIns="68580" bIns="34290" rtlCol="0" anchor="ctr">
            <a:noAutofit/>
          </a:bodyPr>
          <a:lstStyle/>
          <a:p>
            <a:pPr algn="ctr"/>
            <a:endParaRPr lang="en-US" sz="135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1742AB9-F7D3-43BD-8011-028B091F94A4}"/>
              </a:ext>
            </a:extLst>
          </p:cNvPr>
          <p:cNvCxnSpPr/>
          <p:nvPr/>
        </p:nvCxnSpPr>
        <p:spPr>
          <a:xfrm>
            <a:off x="3951343" y="2926099"/>
            <a:ext cx="236360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F65AECC-53B8-445D-8F0A-8BEAFDD9DABF}"/>
              </a:ext>
            </a:extLst>
          </p:cNvPr>
          <p:cNvSpPr txBox="1"/>
          <p:nvPr/>
        </p:nvSpPr>
        <p:spPr>
          <a:xfrm>
            <a:off x="6483088" y="2774349"/>
            <a:ext cx="1567543" cy="263277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 algn="l"/>
            <a:r>
              <a:rPr lang="en-CA" sz="1200"/>
              <a:t>Bob is riding a horse</a:t>
            </a:r>
            <a:endParaRPr lang="en-US" sz="120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620D3E2-45D6-414E-911B-FEB6E2EA677E}"/>
              </a:ext>
            </a:extLst>
          </p:cNvPr>
          <p:cNvCxnSpPr/>
          <p:nvPr/>
        </p:nvCxnSpPr>
        <p:spPr>
          <a:xfrm>
            <a:off x="6246728" y="2908919"/>
            <a:ext cx="236360" cy="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13CD61BC-BC1B-4734-9AEE-838761F2CFA1}"/>
              </a:ext>
            </a:extLst>
          </p:cNvPr>
          <p:cNvSpPr txBox="1"/>
          <p:nvPr/>
        </p:nvSpPr>
        <p:spPr>
          <a:xfrm>
            <a:off x="6483087" y="3177818"/>
            <a:ext cx="1567543" cy="263277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 algn="l"/>
            <a:endParaRPr lang="en-CA" sz="1200"/>
          </a:p>
          <a:p>
            <a:pPr algn="l"/>
            <a:endParaRPr lang="en-CA" sz="1200"/>
          </a:p>
          <a:p>
            <a:pPr algn="l"/>
            <a:r>
              <a:rPr lang="en-CA" sz="1200" b="1" i="1"/>
              <a:t>Expected</a:t>
            </a:r>
            <a:r>
              <a:rPr lang="en-CA" sz="1200" i="1"/>
              <a:t>: Philipe is riding a bike</a:t>
            </a:r>
            <a:endParaRPr lang="en-US" sz="1200" i="1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D7D2AAA2-F456-451C-9EB3-7BC031060A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3206" y="4136220"/>
            <a:ext cx="2102705" cy="1546491"/>
          </a:xfrm>
          <a:prstGeom prst="rect">
            <a:avLst/>
          </a:prstGeom>
        </p:spPr>
      </p:pic>
      <p:sp>
        <p:nvSpPr>
          <p:cNvPr id="46" name="Arrow: Bent 45">
            <a:extLst>
              <a:ext uri="{FF2B5EF4-FFF2-40B4-BE49-F238E27FC236}">
                <a16:creationId xmlns:a16="http://schemas.microsoft.com/office/drawing/2014/main" id="{BAFB0F8B-5415-4960-8F4A-2F4E38D0EA6D}"/>
              </a:ext>
            </a:extLst>
          </p:cNvPr>
          <p:cNvSpPr/>
          <p:nvPr/>
        </p:nvSpPr>
        <p:spPr>
          <a:xfrm rot="10800000">
            <a:off x="6410329" y="3609415"/>
            <a:ext cx="1154903" cy="1546490"/>
          </a:xfrm>
          <a:prstGeom prst="bentArrow">
            <a:avLst>
              <a:gd name="adj1" fmla="val 12629"/>
              <a:gd name="adj2" fmla="val 15103"/>
              <a:gd name="adj3" fmla="val 25000"/>
              <a:gd name="adj4" fmla="val 4375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>
              <a:solidFill>
                <a:srgbClr val="7030A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0DC8BC1-6478-468D-8232-447C6E5427BF}"/>
              </a:ext>
            </a:extLst>
          </p:cNvPr>
          <p:cNvSpPr txBox="1"/>
          <p:nvPr/>
        </p:nvSpPr>
        <p:spPr>
          <a:xfrm>
            <a:off x="6673635" y="5004707"/>
            <a:ext cx="1783193" cy="291803"/>
          </a:xfrm>
          <a:prstGeom prst="rect">
            <a:avLst/>
          </a:prstGeom>
        </p:spPr>
        <p:txBody>
          <a:bodyPr vert="horz" wrap="square" lIns="68580" tIns="34290" rIns="68580" bIns="34290" rtlCol="0" anchor="b">
            <a:noAutofit/>
          </a:bodyPr>
          <a:lstStyle/>
          <a:p>
            <a:pPr algn="l"/>
            <a:r>
              <a:rPr lang="en-CA" sz="1350"/>
              <a:t>Back propagation</a:t>
            </a:r>
            <a:endParaRPr lang="en-US" sz="135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D0B10-15B8-4C03-8C53-284D8C2C2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CBCF4-659A-48F4-B28E-00559C2F3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9E744-D10F-4341-94DA-ED737CF08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15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7364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45" grpId="0"/>
      <p:bldP spid="46" grpId="0" animBg="1"/>
      <p:bldP spid="4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599603-8CF4-784C-A3E3-C314F7A83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z="2700" dirty="0"/>
              <a:t>Plusieurs architectures </a:t>
            </a:r>
            <a:br>
              <a:rPr lang="fr-CA" sz="2700" dirty="0"/>
            </a:br>
            <a:r>
              <a:rPr lang="fr-CA" sz="2700" dirty="0"/>
              <a:t>pour différentes applications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DBBC5E-D69A-4EA7-A307-DD417E471C90}"/>
              </a:ext>
            </a:extLst>
          </p:cNvPr>
          <p:cNvSpPr txBox="1"/>
          <p:nvPr/>
        </p:nvSpPr>
        <p:spPr>
          <a:xfrm>
            <a:off x="628652" y="2917031"/>
            <a:ext cx="3181349" cy="361951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 algn="l"/>
            <a:r>
              <a:rPr lang="en-CA" dirty="0"/>
              <a:t>Multilayer Perceptron (MLP)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55C5378-3914-4316-B42D-628607F1AB3F}"/>
              </a:ext>
            </a:extLst>
          </p:cNvPr>
          <p:cNvGrpSpPr/>
          <p:nvPr/>
        </p:nvGrpSpPr>
        <p:grpSpPr>
          <a:xfrm>
            <a:off x="4611944" y="2790822"/>
            <a:ext cx="3277517" cy="2230438"/>
            <a:chOff x="6149259" y="2578096"/>
            <a:chExt cx="4370022" cy="2973917"/>
          </a:xfrm>
        </p:grpSpPr>
        <p:pic>
          <p:nvPicPr>
            <p:cNvPr id="5" name="Picture 4" descr="A picture containing bubble chart&#10;&#10;Description automatically generated">
              <a:extLst>
                <a:ext uri="{FF2B5EF4-FFF2-40B4-BE49-F238E27FC236}">
                  <a16:creationId xmlns:a16="http://schemas.microsoft.com/office/drawing/2014/main" id="{F28A4563-1027-489F-96B8-7A7548376F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79083" y="2765018"/>
              <a:ext cx="4275205" cy="2565124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82A4074-6520-469A-B2D9-F32DEC732D3B}"/>
                </a:ext>
              </a:extLst>
            </p:cNvPr>
            <p:cNvSpPr txBox="1"/>
            <p:nvPr/>
          </p:nvSpPr>
          <p:spPr>
            <a:xfrm>
              <a:off x="9809804" y="2578096"/>
              <a:ext cx="709477" cy="2973917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square" lIns="68580" tIns="34290" rIns="68580" bIns="34290" rtlCol="0" anchor="ctr">
              <a:noAutofit/>
            </a:bodyPr>
            <a:lstStyle/>
            <a:p>
              <a:pPr algn="ctr"/>
              <a:endParaRPr lang="en-US" sz="135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F95FF88-A00D-4A6D-B6F0-B2A18B0168B9}"/>
                </a:ext>
              </a:extLst>
            </p:cNvPr>
            <p:cNvSpPr txBox="1"/>
            <p:nvPr/>
          </p:nvSpPr>
          <p:spPr>
            <a:xfrm>
              <a:off x="6149259" y="2578096"/>
              <a:ext cx="709477" cy="2973917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wrap="square" lIns="68580" tIns="34290" rIns="68580" bIns="34290" rtlCol="0" anchor="ctr">
              <a:noAutofit/>
            </a:bodyPr>
            <a:lstStyle/>
            <a:p>
              <a:pPr algn="ctr"/>
              <a:endParaRPr lang="en-US" sz="1350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D8F638-AB16-4938-B08A-A4F286BC7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2DFFBC-3823-486A-AFDC-2453ED314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12C37B-3E3E-4077-83FA-092749B36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16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63301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DBBC5E-D69A-4EA7-A307-DD417E471C90}"/>
              </a:ext>
            </a:extLst>
          </p:cNvPr>
          <p:cNvSpPr txBox="1"/>
          <p:nvPr/>
        </p:nvSpPr>
        <p:spPr>
          <a:xfrm>
            <a:off x="329392" y="2776468"/>
            <a:ext cx="4828226" cy="1188652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Multilayer Perceptron (MLP)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/>
              <a:t>Convolutional Neural Network (CNN)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endParaRPr lang="en-US" sz="2400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565C0919-1858-48F6-B654-591EF804B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7618" y="2719318"/>
            <a:ext cx="3518297" cy="1188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F6FC5CD0-DDB6-45DA-9EE8-1CF51B39D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CA" sz="2700" dirty="0"/>
              <a:t>Plusieurs architectures </a:t>
            </a:r>
            <a:br>
              <a:rPr lang="fr-CA" sz="2700" dirty="0"/>
            </a:br>
            <a:r>
              <a:rPr lang="fr-CA" sz="2700" dirty="0"/>
              <a:t>pour différentes applications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5DC48E-2708-4A90-8418-6EDA8487E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6288F-049D-4099-A6B2-ADE61D1B0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74587C-C4C9-4262-894F-41B1BAA84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17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13111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DBBC5E-D69A-4EA7-A307-DD417E471C90}"/>
              </a:ext>
            </a:extLst>
          </p:cNvPr>
          <p:cNvSpPr txBox="1"/>
          <p:nvPr/>
        </p:nvSpPr>
        <p:spPr>
          <a:xfrm>
            <a:off x="457200" y="3150052"/>
            <a:ext cx="3943350" cy="1164774"/>
          </a:xfrm>
          <a:prstGeom prst="rect">
            <a:avLst/>
          </a:prstGeom>
        </p:spPr>
        <p:txBody>
          <a:bodyPr vert="horz" wrap="none" lIns="68580" tIns="34290" rIns="68580" bIns="34290" rtlCol="0" anchor="t">
            <a:no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Multilayer Perceptron (MLP)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Convolutional Neural Network (CNN)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/>
              <a:t>Recurrent Neural Network (RNN)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endParaRPr lang="en-US" sz="2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665AABB-6081-4B42-86D2-EE19A7E03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509" y="2839293"/>
            <a:ext cx="4421072" cy="1475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2E3B2E4A-11E2-42A7-8D45-152B3B9FF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CA" sz="2700" dirty="0"/>
              <a:t>Plusieurs architectures </a:t>
            </a:r>
            <a:br>
              <a:rPr lang="fr-CA" sz="2700" dirty="0"/>
            </a:br>
            <a:r>
              <a:rPr lang="fr-CA" sz="2700" dirty="0"/>
              <a:t>pour différentes applications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1C2D31-1E17-4BE7-9E61-828523979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A7248A-2D82-4C44-8B7E-8537E142F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319E0C-2E07-4ECB-ABA1-FFDC87FBC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18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9731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DBBC5E-D69A-4EA7-A307-DD417E471C90}"/>
              </a:ext>
            </a:extLst>
          </p:cNvPr>
          <p:cNvSpPr txBox="1"/>
          <p:nvPr/>
        </p:nvSpPr>
        <p:spPr>
          <a:xfrm>
            <a:off x="628650" y="2936419"/>
            <a:ext cx="3834493" cy="1485905"/>
          </a:xfrm>
          <a:prstGeom prst="rect">
            <a:avLst/>
          </a:prstGeom>
        </p:spPr>
        <p:txBody>
          <a:bodyPr vert="horz" wrap="none" lIns="68580" tIns="34290" rIns="68580" bIns="34290" rtlCol="0" anchor="t">
            <a:no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Multilayer Perceptron (MLP)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Convolutional Neural Network (CNN)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Recurrent Neural Network (RNN)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/>
              <a:t>Transformer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endParaRPr lang="en-US" sz="24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C08B46C-DC99-4801-9309-B887086AC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9313" y="1863881"/>
            <a:ext cx="2850356" cy="3465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3D5BFEC-00A2-4640-9A7B-AD35D88E9859}"/>
              </a:ext>
            </a:extLst>
          </p:cNvPr>
          <p:cNvSpPr/>
          <p:nvPr/>
        </p:nvSpPr>
        <p:spPr>
          <a:xfrm>
            <a:off x="6107907" y="5157696"/>
            <a:ext cx="2407444" cy="157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35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2142BD5-56F3-4D7D-9761-F43145EAB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CA" sz="2700" dirty="0"/>
              <a:t>Plusieurs architectures </a:t>
            </a:r>
            <a:br>
              <a:rPr lang="fr-CA" sz="2700" dirty="0"/>
            </a:br>
            <a:r>
              <a:rPr lang="fr-CA" sz="2700" dirty="0"/>
              <a:t>pour différentes applications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55415C-6F9E-4CC0-8AC7-9215DCEBE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62D46-60FD-4B18-92D9-A10A38D5F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48ED2-118C-4E21-8BB0-5CDE62F98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19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57729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Sujets couverts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CA" dirty="0"/>
          </a:p>
          <a:p>
            <a:r>
              <a:rPr lang="fr-CA" dirty="0"/>
              <a:t>Régression logistique</a:t>
            </a:r>
          </a:p>
          <a:p>
            <a:pPr marL="0" indent="0">
              <a:buNone/>
            </a:pPr>
            <a:endParaRPr lang="fr-CA" dirty="0"/>
          </a:p>
          <a:p>
            <a:r>
              <a:rPr lang="fr-CA" dirty="0"/>
              <a:t>Réseau de neurones artificiel</a:t>
            </a:r>
          </a:p>
          <a:p>
            <a:endParaRPr lang="fr-CA" dirty="0"/>
          </a:p>
          <a:p>
            <a:r>
              <a:rPr lang="fr-CA" dirty="0"/>
              <a:t>Rétropropagation des gradients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123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DBBC5E-D69A-4EA7-A307-DD417E471C90}"/>
              </a:ext>
            </a:extLst>
          </p:cNvPr>
          <p:cNvSpPr txBox="1"/>
          <p:nvPr/>
        </p:nvSpPr>
        <p:spPr>
          <a:xfrm>
            <a:off x="750094" y="2344189"/>
            <a:ext cx="3821906" cy="2904359"/>
          </a:xfrm>
          <a:prstGeom prst="rect">
            <a:avLst/>
          </a:prstGeom>
        </p:spPr>
        <p:txBody>
          <a:bodyPr vert="horz" wrap="none" lIns="68580" tIns="34290" rIns="68580" bIns="34290" rtlCol="0" anchor="t">
            <a:no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Multilayer Perceptron (MLP)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Convolutional Neural Network (CNN)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Recurrent Neural Network (RNN)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Transformer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/>
              <a:t>Deep Q-Learning (DQN)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endParaRPr lang="en-US" sz="2400" dirty="0"/>
          </a:p>
        </p:txBody>
      </p:sp>
      <p:pic>
        <p:nvPicPr>
          <p:cNvPr id="4098" name="Picture 2" descr="deep q-learning">
            <a:extLst>
              <a:ext uri="{FF2B5EF4-FFF2-40B4-BE49-F238E27FC236}">
                <a16:creationId xmlns:a16="http://schemas.microsoft.com/office/drawing/2014/main" id="{60A7E077-56CE-4838-834D-E308C67ABC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556" y="2578214"/>
            <a:ext cx="4643438" cy="2100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37377440-0986-4FF3-9EEB-C79BC65AC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CA" sz="2700" dirty="0"/>
              <a:t>Plusieurs architectures </a:t>
            </a:r>
            <a:br>
              <a:rPr lang="fr-CA" sz="2700" dirty="0"/>
            </a:br>
            <a:r>
              <a:rPr lang="fr-CA" sz="2700" dirty="0"/>
              <a:t>pour différentes applications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0D8650-F089-4165-9C79-B62177345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F9982-B954-4561-8A12-C65E36672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3F13AB-742E-4E09-84D4-A15998AA7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20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6766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diagram, radar chart, bubble chart&#10;&#10;Description automatically generated">
            <a:extLst>
              <a:ext uri="{FF2B5EF4-FFF2-40B4-BE49-F238E27FC236}">
                <a16:creationId xmlns:a16="http://schemas.microsoft.com/office/drawing/2014/main" id="{AC5E7B7D-E189-4B17-84A4-511263C6E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4340" y="2751363"/>
            <a:ext cx="3778518" cy="19594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73DEC7-5B3F-4572-97C7-17A264A9DDE8}"/>
              </a:ext>
            </a:extLst>
          </p:cNvPr>
          <p:cNvSpPr txBox="1"/>
          <p:nvPr/>
        </p:nvSpPr>
        <p:spPr>
          <a:xfrm>
            <a:off x="7090629" y="4710794"/>
            <a:ext cx="1502229" cy="272143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 algn="l"/>
            <a:r>
              <a:rPr lang="en-CA" sz="1200" err="1">
                <a:solidFill>
                  <a:schemeClr val="bg1">
                    <a:lumMod val="50000"/>
                  </a:schemeClr>
                </a:solidFill>
              </a:rPr>
              <a:t>Karaginiakos</a:t>
            </a:r>
            <a:r>
              <a:rPr lang="en-CA" sz="1200">
                <a:solidFill>
                  <a:schemeClr val="bg1">
                    <a:lumMod val="50000"/>
                  </a:schemeClr>
                </a:solidFill>
              </a:rPr>
              <a:t>, 2020</a:t>
            </a:r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E5382-6375-47C0-99D2-1139D051FB9C}"/>
              </a:ext>
            </a:extLst>
          </p:cNvPr>
          <p:cNvSpPr txBox="1"/>
          <p:nvPr/>
        </p:nvSpPr>
        <p:spPr>
          <a:xfrm>
            <a:off x="628650" y="1928553"/>
            <a:ext cx="4185690" cy="3851760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Multilayer Perceptron (MLP)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Convolutional Neural Network (CNN)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Recurrent Neural Network (RNN)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Transformer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Deep Q-Learning (DQN)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/>
              <a:t>Graph Neural Network (GNN)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endParaRPr lang="en-CA" sz="2400" dirty="0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10E6B8AD-277A-464E-9BCE-900A1FF59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CA" sz="2700" dirty="0"/>
              <a:t>Plusieurs architectures </a:t>
            </a:r>
            <a:br>
              <a:rPr lang="fr-CA" sz="2700" dirty="0"/>
            </a:br>
            <a:r>
              <a:rPr lang="fr-CA" sz="2700" dirty="0"/>
              <a:t>pour différentes applications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573070-C4D4-45EE-8E0E-EBC84E0FF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1CF663-36D8-4B13-B6C8-42EEC18F0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B92237-0359-48FF-8EAE-B64AACA01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21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74597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96E5382-6375-47C0-99D2-1139D051FB9C}"/>
              </a:ext>
            </a:extLst>
          </p:cNvPr>
          <p:cNvSpPr txBox="1"/>
          <p:nvPr/>
        </p:nvSpPr>
        <p:spPr>
          <a:xfrm>
            <a:off x="628650" y="1556657"/>
            <a:ext cx="5380264" cy="4223656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Multilayer Perceptron (MLP)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Convolutional Neural Network (CNN)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Recurrent Neural Network (RNN)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Transformer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Deep Q-Learning (DQN)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Graph Neural Network (GNN)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/>
              <a:t>Generative Adversarial Network (GAN)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/>
              <a:t>Beaucoup </a:t>
            </a:r>
            <a:r>
              <a:rPr lang="en-CA" sz="2400" dirty="0" err="1"/>
              <a:t>d’autres</a:t>
            </a:r>
            <a:r>
              <a:rPr lang="en-CA" sz="2400" dirty="0"/>
              <a:t>…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endParaRPr lang="en-US" sz="2400" dirty="0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10E6B8AD-277A-464E-9BCE-900A1FF59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CA" sz="2700" dirty="0"/>
              <a:t>Plusieurs architectures </a:t>
            </a:r>
            <a:br>
              <a:rPr lang="fr-CA" sz="2700" dirty="0"/>
            </a:br>
            <a:r>
              <a:rPr lang="fr-CA" sz="2700" dirty="0"/>
              <a:t>pour différentes applications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768AA135-00A6-49C9-BF10-92C741C70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266" y="2940009"/>
            <a:ext cx="3977620" cy="1456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EBF031-2909-418E-9DCE-862ACA4E9F08}"/>
              </a:ext>
            </a:extLst>
          </p:cNvPr>
          <p:cNvSpPr txBox="1"/>
          <p:nvPr/>
        </p:nvSpPr>
        <p:spPr>
          <a:xfrm>
            <a:off x="6509985" y="4396961"/>
            <a:ext cx="18390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Credit: </a:t>
            </a:r>
            <a:r>
              <a:rPr lang="en-CA" sz="1200" dirty="0">
                <a:hlinkClick r:id="rId4"/>
              </a:rPr>
              <a:t>wiki.pathmind.com</a:t>
            </a:r>
            <a:endParaRPr lang="en-US" sz="12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430482-D375-4125-AD9B-04ED348AD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8FF748-1EC5-4E8D-AC73-E81EA05E3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DAA0F-8882-40D9-A8EF-C297FD13A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22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6181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96E5382-6375-47C0-99D2-1139D051FB9C}"/>
              </a:ext>
            </a:extLst>
          </p:cNvPr>
          <p:cNvSpPr txBox="1"/>
          <p:nvPr/>
        </p:nvSpPr>
        <p:spPr>
          <a:xfrm>
            <a:off x="485626" y="1417638"/>
            <a:ext cx="4974128" cy="4268584"/>
          </a:xfrm>
          <a:prstGeom prst="rect">
            <a:avLst/>
          </a:prstGeom>
        </p:spPr>
        <p:txBody>
          <a:bodyPr vert="horz" wrap="none" lIns="68580" tIns="34290" rIns="68580" bIns="34290" rtlCol="0" anchor="b">
            <a:noAutofit/>
          </a:bodyPr>
          <a:lstStyle/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/>
              <a:t>Multilayer Perceptron (MLP)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/>
              <a:t>Convolutional Neural Network (CNN)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/>
              <a:t>Recurrent Neural Network (RNN)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Transformer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/>
              <a:t>Deep Q-Learning (DQN)</a:t>
            </a:r>
          </a:p>
          <a:p>
            <a:pPr>
              <a:spcBef>
                <a:spcPts val="150"/>
              </a:spcBef>
              <a:spcAft>
                <a:spcPts val="150"/>
              </a:spcAft>
            </a:pPr>
            <a:endParaRPr lang="en-CA" sz="2400" dirty="0"/>
          </a:p>
          <a:p>
            <a:pPr>
              <a:spcBef>
                <a:spcPts val="150"/>
              </a:spcBef>
              <a:spcAft>
                <a:spcPts val="150"/>
              </a:spcAft>
            </a:pPr>
            <a:r>
              <a:rPr lang="en-CA" sz="2400" dirty="0">
                <a:solidFill>
                  <a:schemeClr val="bg1">
                    <a:lumMod val="65000"/>
                  </a:schemeClr>
                </a:solidFill>
              </a:rPr>
              <a:t>Graph Neural Network (GNN)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10E6B8AD-277A-464E-9BCE-900A1FF59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CA" sz="2700" dirty="0"/>
              <a:t>Plusieurs architectures </a:t>
            </a:r>
            <a:br>
              <a:rPr lang="fr-CA" sz="2700" dirty="0"/>
            </a:br>
            <a:r>
              <a:rPr lang="fr-CA" sz="2700" dirty="0"/>
              <a:t>pour différentes applications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7AE20D6C-519C-4E42-9600-2A14EFF06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05941"/>
            <a:ext cx="7622771" cy="594359"/>
          </a:xfrm>
        </p:spPr>
        <p:txBody>
          <a:bodyPr/>
          <a:lstStyle/>
          <a:p>
            <a:pPr marL="0" indent="0">
              <a:buNone/>
            </a:pPr>
            <a:r>
              <a:rPr lang="fr-CA" sz="2400" dirty="0"/>
              <a:t>Ce cours nous introduit à divers degrés de profondeur: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C875E7-E027-4CA1-B7DE-DF601622F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CA7A52-07E7-4097-8806-13B508E33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FA57E1-1D51-4201-B3F4-86AC25D00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23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4626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47B59-63E6-40CF-9ED9-DE2BE4800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z="2400" dirty="0"/>
              <a:t>Dérivation de la règle d’apprentissage pour le perceptron multicouches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0C084-CBB6-4E99-941C-D409E59AE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C9CD72-7440-4404-BAF5-510A804B0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5CA2F-457B-4B9A-B8FB-0D6ABFC31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A970E-049F-4D26-924B-1F6D09A2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50D879-BF2F-3642-AEB1-951FD9604AAF}" type="slidenum">
              <a:rPr lang="fr-CA" smtClean="0"/>
              <a:pPr>
                <a:defRPr/>
              </a:pPr>
              <a:t>24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244450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Notations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1EDAC80-937F-4A7F-B5DE-E2DF371B09AB}"/>
              </a:ext>
            </a:extLst>
          </p:cNvPr>
          <p:cNvGrpSpPr/>
          <p:nvPr/>
        </p:nvGrpSpPr>
        <p:grpSpPr>
          <a:xfrm>
            <a:off x="403225" y="1292067"/>
            <a:ext cx="3872903" cy="1347300"/>
            <a:chOff x="322878" y="1327796"/>
            <a:chExt cx="4097997" cy="1437501"/>
          </a:xfrm>
        </p:grpSpPr>
        <p:grpSp>
          <p:nvGrpSpPr>
            <p:cNvPr id="97" name="Grouper 96"/>
            <p:cNvGrpSpPr/>
            <p:nvPr/>
          </p:nvGrpSpPr>
          <p:grpSpPr>
            <a:xfrm>
              <a:off x="322878" y="1327796"/>
              <a:ext cx="4097997" cy="1437501"/>
              <a:chOff x="63199" y="2848270"/>
              <a:chExt cx="4410460" cy="1719516"/>
            </a:xfrm>
          </p:grpSpPr>
          <p:pic>
            <p:nvPicPr>
              <p:cNvPr id="27" name="Image 2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8581" y="2865579"/>
                <a:ext cx="277577" cy="199508"/>
              </a:xfrm>
              <a:prstGeom prst="rect">
                <a:avLst/>
              </a:prstGeom>
              <a:effectLst/>
            </p:spPr>
          </p:pic>
          <p:pic>
            <p:nvPicPr>
              <p:cNvPr id="29" name="Image 2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3408" y="4348327"/>
                <a:ext cx="343501" cy="219459"/>
              </a:xfrm>
              <a:prstGeom prst="rect">
                <a:avLst/>
              </a:prstGeom>
              <a:effectLst/>
            </p:spPr>
          </p:pic>
          <p:grpSp>
            <p:nvGrpSpPr>
              <p:cNvPr id="57" name="Grouper 56"/>
              <p:cNvGrpSpPr/>
              <p:nvPr/>
            </p:nvGrpSpPr>
            <p:grpSpPr>
              <a:xfrm>
                <a:off x="63625" y="3029479"/>
                <a:ext cx="4410034" cy="1461841"/>
                <a:chOff x="556266" y="4683075"/>
                <a:chExt cx="4410034" cy="1461841"/>
              </a:xfrm>
            </p:grpSpPr>
            <p:sp>
              <p:nvSpPr>
                <p:cNvPr id="62" name="Ellipse 61"/>
                <p:cNvSpPr/>
                <p:nvPr/>
              </p:nvSpPr>
              <p:spPr>
                <a:xfrm>
                  <a:off x="2088146" y="4880712"/>
                  <a:ext cx="2332607" cy="1259711"/>
                </a:xfrm>
                <a:prstGeom prst="ellipse">
                  <a:avLst/>
                </a:prstGeom>
                <a:noFill/>
                <a:ln w="28575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cxnSp>
              <p:nvCxnSpPr>
                <p:cNvPr id="63" name="Connecteur droit avec flèche 62"/>
                <p:cNvCxnSpPr/>
                <p:nvPr/>
              </p:nvCxnSpPr>
              <p:spPr>
                <a:xfrm>
                  <a:off x="1118237" y="4683075"/>
                  <a:ext cx="1041013" cy="551763"/>
                </a:xfrm>
                <a:prstGeom prst="straightConnector1">
                  <a:avLst/>
                </a:prstGeom>
                <a:ln w="19050" cmpd="sng">
                  <a:solidFill>
                    <a:schemeClr val="tx1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Connecteur droit avec flèche 63"/>
                <p:cNvCxnSpPr/>
                <p:nvPr/>
              </p:nvCxnSpPr>
              <p:spPr>
                <a:xfrm flipV="1">
                  <a:off x="1114577" y="5491476"/>
                  <a:ext cx="973569" cy="4497"/>
                </a:xfrm>
                <a:prstGeom prst="straightConnector1">
                  <a:avLst/>
                </a:prstGeom>
                <a:ln w="3175" cmpd="sng">
                  <a:solidFill>
                    <a:schemeClr val="tx1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Connecteur droit avec flèche 64"/>
                <p:cNvCxnSpPr/>
                <p:nvPr/>
              </p:nvCxnSpPr>
              <p:spPr>
                <a:xfrm flipV="1">
                  <a:off x="1133851" y="5755231"/>
                  <a:ext cx="1014991" cy="389685"/>
                </a:xfrm>
                <a:prstGeom prst="straightConnector1">
                  <a:avLst/>
                </a:prstGeom>
                <a:ln w="38100" cmpd="sng">
                  <a:solidFill>
                    <a:srgbClr val="000000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ZoneTexte 67"/>
                <p:cNvSpPr txBox="1"/>
                <p:nvPr/>
              </p:nvSpPr>
              <p:spPr>
                <a:xfrm>
                  <a:off x="556266" y="5554178"/>
                  <a:ext cx="463851" cy="369332"/>
                </a:xfrm>
                <a:prstGeom prst="rect">
                  <a:avLst/>
                </a:prstGeom>
                <a:noFill/>
                <a:effectLst/>
                <a:scene3d>
                  <a:camera prst="orthographicFront">
                    <a:rot lat="0" lon="0" rev="5400000"/>
                  </a:camera>
                  <a:lightRig rig="threePt" dir="t"/>
                </a:scene3d>
              </p:spPr>
              <p:txBody>
                <a:bodyPr wrap="none" rtlCol="0">
                  <a:spAutoFit/>
                </a:bodyPr>
                <a:lstStyle/>
                <a:p>
                  <a:r>
                    <a:rPr lang="fr-CA" dirty="0">
                      <a:latin typeface="+mj-lt"/>
                    </a:rPr>
                    <a:t>. . .</a:t>
                  </a:r>
                </a:p>
              </p:txBody>
            </p:sp>
            <p:cxnSp>
              <p:nvCxnSpPr>
                <p:cNvPr id="69" name="Connecteur droit 68"/>
                <p:cNvCxnSpPr/>
                <p:nvPr/>
              </p:nvCxnSpPr>
              <p:spPr>
                <a:xfrm>
                  <a:off x="2742217" y="4937971"/>
                  <a:ext cx="0" cy="1145192"/>
                </a:xfrm>
                <a:prstGeom prst="line">
                  <a:avLst/>
                </a:prstGeom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Connecteur droit 69"/>
                <p:cNvCxnSpPr/>
                <p:nvPr/>
              </p:nvCxnSpPr>
              <p:spPr>
                <a:xfrm>
                  <a:off x="3758647" y="4944617"/>
                  <a:ext cx="0" cy="1145192"/>
                </a:xfrm>
                <a:prstGeom prst="line">
                  <a:avLst/>
                </a:prstGeom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71" name="Image 70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301494" y="5337876"/>
                  <a:ext cx="344104" cy="372778"/>
                </a:xfrm>
                <a:prstGeom prst="rect">
                  <a:avLst/>
                </a:prstGeom>
                <a:effectLst/>
              </p:spPr>
            </p:pic>
            <p:cxnSp>
              <p:nvCxnSpPr>
                <p:cNvPr id="74" name="Connecteur droit 73"/>
                <p:cNvCxnSpPr>
                  <a:stCxn id="62" idx="6"/>
                </p:cNvCxnSpPr>
                <p:nvPr/>
              </p:nvCxnSpPr>
              <p:spPr>
                <a:xfrm>
                  <a:off x="4420753" y="5510568"/>
                  <a:ext cx="54554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Forme libre 74"/>
                <p:cNvSpPr/>
                <p:nvPr/>
              </p:nvSpPr>
              <p:spPr>
                <a:xfrm>
                  <a:off x="2929880" y="5234838"/>
                  <a:ext cx="570166" cy="665198"/>
                </a:xfrm>
                <a:custGeom>
                  <a:avLst/>
                  <a:gdLst>
                    <a:gd name="connsiteX0" fmla="*/ 0 w 975895"/>
                    <a:gd name="connsiteY0" fmla="*/ 975895 h 985528"/>
                    <a:gd name="connsiteX1" fmla="*/ 227263 w 975895"/>
                    <a:gd name="connsiteY1" fmla="*/ 962527 h 985528"/>
                    <a:gd name="connsiteX2" fmla="*/ 441158 w 975895"/>
                    <a:gd name="connsiteY2" fmla="*/ 775369 h 985528"/>
                    <a:gd name="connsiteX3" fmla="*/ 508000 w 975895"/>
                    <a:gd name="connsiteY3" fmla="*/ 307474 h 985528"/>
                    <a:gd name="connsiteX4" fmla="*/ 695158 w 975895"/>
                    <a:gd name="connsiteY4" fmla="*/ 53474 h 985528"/>
                    <a:gd name="connsiteX5" fmla="*/ 975895 w 975895"/>
                    <a:gd name="connsiteY5" fmla="*/ 0 h 985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75895" h="985528">
                      <a:moveTo>
                        <a:pt x="0" y="975895"/>
                      </a:moveTo>
                      <a:cubicBezTo>
                        <a:pt x="76868" y="985921"/>
                        <a:pt x="153737" y="995948"/>
                        <a:pt x="227263" y="962527"/>
                      </a:cubicBezTo>
                      <a:cubicBezTo>
                        <a:pt x="300789" y="929106"/>
                        <a:pt x="394369" y="884544"/>
                        <a:pt x="441158" y="775369"/>
                      </a:cubicBezTo>
                      <a:cubicBezTo>
                        <a:pt x="487948" y="666193"/>
                        <a:pt x="465667" y="427790"/>
                        <a:pt x="508000" y="307474"/>
                      </a:cubicBezTo>
                      <a:cubicBezTo>
                        <a:pt x="550333" y="187158"/>
                        <a:pt x="617176" y="104720"/>
                        <a:pt x="695158" y="53474"/>
                      </a:cubicBezTo>
                      <a:cubicBezTo>
                        <a:pt x="773140" y="2228"/>
                        <a:pt x="975895" y="0"/>
                        <a:pt x="975895" y="0"/>
                      </a:cubicBezTo>
                    </a:path>
                  </a:pathLst>
                </a:custGeom>
                <a:ln w="2857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>
                    <a:ln w="38100" cmpd="sng">
                      <a:solidFill>
                        <a:schemeClr val="tx1"/>
                      </a:solidFill>
                    </a:ln>
                  </a:endParaRPr>
                </a:p>
              </p:txBody>
            </p:sp>
          </p:grpSp>
          <p:pic>
            <p:nvPicPr>
              <p:cNvPr id="85" name="Image 84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3502" y="3551827"/>
                <a:ext cx="515252" cy="267168"/>
              </a:xfrm>
              <a:prstGeom prst="rect">
                <a:avLst/>
              </a:prstGeom>
            </p:spPr>
          </p:pic>
          <p:pic>
            <p:nvPicPr>
              <p:cNvPr id="86" name="Image 85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5252" y="2848270"/>
                <a:ext cx="562960" cy="267168"/>
              </a:xfrm>
              <a:prstGeom prst="rect">
                <a:avLst/>
              </a:prstGeom>
            </p:spPr>
          </p:pic>
          <p:pic>
            <p:nvPicPr>
              <p:cNvPr id="87" name="Image 86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8581" y="3660617"/>
                <a:ext cx="276709" cy="219459"/>
              </a:xfrm>
              <a:prstGeom prst="rect">
                <a:avLst/>
              </a:prstGeom>
            </p:spPr>
          </p:pic>
          <p:pic>
            <p:nvPicPr>
              <p:cNvPr id="91" name="Image 90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53502" y="4022212"/>
                <a:ext cx="591586" cy="267168"/>
              </a:xfrm>
              <a:prstGeom prst="rect">
                <a:avLst/>
              </a:prstGeom>
            </p:spPr>
          </p:pic>
          <p:sp>
            <p:nvSpPr>
              <p:cNvPr id="92" name="ZoneTexte 91"/>
              <p:cNvSpPr txBox="1"/>
              <p:nvPr/>
            </p:nvSpPr>
            <p:spPr>
              <a:xfrm>
                <a:off x="63199" y="3106355"/>
                <a:ext cx="463851" cy="369332"/>
              </a:xfrm>
              <a:prstGeom prst="rect">
                <a:avLst/>
              </a:prstGeom>
              <a:noFill/>
              <a:effectLst/>
              <a:scene3d>
                <a:camera prst="orthographicFront">
                  <a:rot lat="0" lon="0" rev="5400000"/>
                </a:camera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r>
                  <a:rPr lang="fr-CA" dirty="0">
                    <a:latin typeface="+mj-lt"/>
                  </a:rPr>
                  <a:t>. . .</a:t>
                </a:r>
              </a:p>
            </p:txBody>
          </p:sp>
          <p:pic>
            <p:nvPicPr>
              <p:cNvPr id="96" name="Image 95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439998" y="3800196"/>
                <a:ext cx="276709" cy="267168"/>
              </a:xfrm>
              <a:prstGeom prst="rect">
                <a:avLst/>
              </a:prstGeom>
            </p:spPr>
          </p:pic>
        </p:grpSp>
        <p:sp>
          <p:nvSpPr>
            <p:cNvPr id="47" name="ZoneTexte 37">
              <a:extLst>
                <a:ext uri="{FF2B5EF4-FFF2-40B4-BE49-F238E27FC236}">
                  <a16:creationId xmlns:a16="http://schemas.microsoft.com/office/drawing/2014/main" id="{40CEA214-6E37-47F4-B087-9B256B610F1E}"/>
                </a:ext>
              </a:extLst>
            </p:cNvPr>
            <p:cNvSpPr txBox="1"/>
            <p:nvPr/>
          </p:nvSpPr>
          <p:spPr>
            <a:xfrm>
              <a:off x="2494208" y="1568672"/>
              <a:ext cx="321306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CA" sz="2800" i="1" dirty="0">
                  <a:latin typeface="Times"/>
                  <a:cs typeface="Times"/>
                </a:rPr>
                <a:t>g</a:t>
              </a:r>
              <a:endParaRPr lang="fr-CA" sz="2800" i="1" dirty="0">
                <a:latin typeface="Times"/>
                <a:cs typeface="Times"/>
              </a:endParaRPr>
            </a:p>
          </p:txBody>
        </p:sp>
      </p:grpSp>
      <p:sp>
        <p:nvSpPr>
          <p:cNvPr id="48" name="ZoneTexte 37">
            <a:extLst>
              <a:ext uri="{FF2B5EF4-FFF2-40B4-BE49-F238E27FC236}">
                <a16:creationId xmlns:a16="http://schemas.microsoft.com/office/drawing/2014/main" id="{0C234CFF-E04D-4FF0-94F7-A888654393E0}"/>
              </a:ext>
            </a:extLst>
          </p:cNvPr>
          <p:cNvSpPr txBox="1"/>
          <p:nvPr/>
        </p:nvSpPr>
        <p:spPr>
          <a:xfrm>
            <a:off x="6650862" y="1594624"/>
            <a:ext cx="321306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CA" sz="2800" i="1" dirty="0">
                <a:latin typeface="Times"/>
                <a:cs typeface="Times"/>
              </a:rPr>
              <a:t>g</a:t>
            </a:r>
            <a:endParaRPr lang="fr-CA" sz="2800" i="1" dirty="0">
              <a:latin typeface="Times"/>
              <a:cs typeface="Time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909294C-67EE-4144-8123-3909E4D7CC05}"/>
              </a:ext>
            </a:extLst>
          </p:cNvPr>
          <p:cNvGrpSpPr/>
          <p:nvPr/>
        </p:nvGrpSpPr>
        <p:grpSpPr>
          <a:xfrm>
            <a:off x="4675840" y="1417638"/>
            <a:ext cx="3732078" cy="1221761"/>
            <a:chOff x="4595493" y="1543210"/>
            <a:chExt cx="4038600" cy="122208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100E78D-CAD8-47AC-8CFA-954B9C154558}"/>
                </a:ext>
              </a:extLst>
            </p:cNvPr>
            <p:cNvGrpSpPr/>
            <p:nvPr/>
          </p:nvGrpSpPr>
          <p:grpSpPr>
            <a:xfrm>
              <a:off x="4595493" y="1543210"/>
              <a:ext cx="4038600" cy="1222087"/>
              <a:chOff x="4572000" y="1695284"/>
              <a:chExt cx="4038600" cy="1222087"/>
            </a:xfrm>
          </p:grpSpPr>
          <p:grpSp>
            <p:nvGrpSpPr>
              <p:cNvPr id="98" name="Grouper 97"/>
              <p:cNvGrpSpPr/>
              <p:nvPr/>
            </p:nvGrpSpPr>
            <p:grpSpPr>
              <a:xfrm>
                <a:off x="4572000" y="1695284"/>
                <a:ext cx="4038600" cy="1222087"/>
                <a:chOff x="4473659" y="3464567"/>
                <a:chExt cx="4346534" cy="1461841"/>
              </a:xfrm>
            </p:grpSpPr>
            <p:grpSp>
              <p:nvGrpSpPr>
                <p:cNvPr id="80" name="Grouper 79"/>
                <p:cNvGrpSpPr/>
                <p:nvPr/>
              </p:nvGrpSpPr>
              <p:grpSpPr>
                <a:xfrm>
                  <a:off x="4473659" y="3464567"/>
                  <a:ext cx="4346534" cy="1461841"/>
                  <a:chOff x="4473659" y="3464567"/>
                  <a:chExt cx="4346534" cy="1461841"/>
                </a:xfrm>
              </p:grpSpPr>
              <p:grpSp>
                <p:nvGrpSpPr>
                  <p:cNvPr id="26" name="Grouper 25"/>
                  <p:cNvGrpSpPr/>
                  <p:nvPr/>
                </p:nvGrpSpPr>
                <p:grpSpPr>
                  <a:xfrm>
                    <a:off x="4473659" y="3464567"/>
                    <a:ext cx="4346534" cy="1461841"/>
                    <a:chOff x="619766" y="4683075"/>
                    <a:chExt cx="4346534" cy="1461841"/>
                  </a:xfrm>
                </p:grpSpPr>
                <p:sp>
                  <p:nvSpPr>
                    <p:cNvPr id="8" name="Ellipse 7"/>
                    <p:cNvSpPr/>
                    <p:nvPr/>
                  </p:nvSpPr>
                  <p:spPr>
                    <a:xfrm>
                      <a:off x="2088146" y="4880712"/>
                      <a:ext cx="2332607" cy="1259711"/>
                    </a:xfrm>
                    <a:prstGeom prst="ellipse">
                      <a:avLst/>
                    </a:prstGeom>
                    <a:noFill/>
                    <a:ln w="28575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/>
                    </a:p>
                  </p:txBody>
                </p:sp>
                <p:cxnSp>
                  <p:nvCxnSpPr>
                    <p:cNvPr id="9" name="Connecteur droit avec flèche 8"/>
                    <p:cNvCxnSpPr/>
                    <p:nvPr/>
                  </p:nvCxnSpPr>
                  <p:spPr>
                    <a:xfrm>
                      <a:off x="1118237" y="4683075"/>
                      <a:ext cx="1041013" cy="551763"/>
                    </a:xfrm>
                    <a:prstGeom prst="straightConnector1">
                      <a:avLst/>
                    </a:prstGeom>
                    <a:ln w="6350" cmpd="sng">
                      <a:solidFill>
                        <a:schemeClr val="tx1"/>
                      </a:solidFill>
                      <a:headEnd type="none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" name="Connecteur droit avec flèche 9"/>
                    <p:cNvCxnSpPr/>
                    <p:nvPr/>
                  </p:nvCxnSpPr>
                  <p:spPr>
                    <a:xfrm>
                      <a:off x="1093066" y="5472547"/>
                      <a:ext cx="979205" cy="13701"/>
                    </a:xfrm>
                    <a:prstGeom prst="straightConnector1">
                      <a:avLst/>
                    </a:prstGeom>
                    <a:ln w="38100" cmpd="sng">
                      <a:solidFill>
                        <a:schemeClr val="tx1"/>
                      </a:solidFill>
                      <a:headEnd type="none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" name="Connecteur droit avec flèche 10"/>
                    <p:cNvCxnSpPr/>
                    <p:nvPr/>
                  </p:nvCxnSpPr>
                  <p:spPr>
                    <a:xfrm flipV="1">
                      <a:off x="1133851" y="5755231"/>
                      <a:ext cx="1014991" cy="389685"/>
                    </a:xfrm>
                    <a:prstGeom prst="straightConnector1">
                      <a:avLst/>
                    </a:prstGeom>
                    <a:ln w="19050" cmpd="sng">
                      <a:solidFill>
                        <a:schemeClr val="tx1"/>
                      </a:solidFill>
                      <a:headEnd type="none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" name="ZoneTexte 17"/>
                    <p:cNvSpPr txBox="1"/>
                    <p:nvPr/>
                  </p:nvSpPr>
                  <p:spPr>
                    <a:xfrm>
                      <a:off x="619766" y="5633553"/>
                      <a:ext cx="463851" cy="369332"/>
                    </a:xfrm>
                    <a:prstGeom prst="rect">
                      <a:avLst/>
                    </a:prstGeom>
                    <a:noFill/>
                    <a:effectLst/>
                    <a:scene3d>
                      <a:camera prst="orthographicFront">
                        <a:rot lat="0" lon="0" rev="5400000"/>
                      </a:camera>
                      <a:lightRig rig="threePt" dir="t"/>
                    </a:scene3d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fr-CA" dirty="0">
                          <a:latin typeface="+mj-lt"/>
                        </a:rPr>
                        <a:t>. . .</a:t>
                      </a:r>
                    </a:p>
                  </p:txBody>
                </p:sp>
                <p:cxnSp>
                  <p:nvCxnSpPr>
                    <p:cNvPr id="19" name="Connecteur droit 18"/>
                    <p:cNvCxnSpPr/>
                    <p:nvPr/>
                  </p:nvCxnSpPr>
                  <p:spPr>
                    <a:xfrm>
                      <a:off x="2742217" y="4937971"/>
                      <a:ext cx="0" cy="1145192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" name="Connecteur droit 19"/>
                    <p:cNvCxnSpPr/>
                    <p:nvPr/>
                  </p:nvCxnSpPr>
                  <p:spPr>
                    <a:xfrm>
                      <a:off x="3758647" y="4944617"/>
                      <a:ext cx="0" cy="1145192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pic>
                  <p:nvPicPr>
                    <p:cNvPr id="21" name="Image 20"/>
                    <p:cNvPicPr>
                      <a:picLocks noChangeAspect="1"/>
                    </p:cNvPicPr>
                    <p:nvPr/>
                  </p:nvPicPr>
                  <p:blipFill>
                    <a:blip r:embed="rId5"/>
                    <a:stretch>
                      <a:fillRect/>
                    </a:stretch>
                  </p:blipFill>
                  <p:spPr>
                    <a:xfrm>
                      <a:off x="2301494" y="5337876"/>
                      <a:ext cx="344104" cy="372778"/>
                    </a:xfrm>
                    <a:prstGeom prst="rect">
                      <a:avLst/>
                    </a:prstGeom>
                    <a:effectLst/>
                  </p:spPr>
                </p:pic>
                <p:pic>
                  <p:nvPicPr>
                    <p:cNvPr id="23" name="Image 22"/>
                    <p:cNvPicPr>
                      <a:picLocks noChangeAspect="1"/>
                    </p:cNvPicPr>
                    <p:nvPr/>
                  </p:nvPicPr>
                  <p:blipFill>
                    <a:blip r:embed="rId11"/>
                    <a:stretch>
                      <a:fillRect/>
                    </a:stretch>
                  </p:blipFill>
                  <p:spPr>
                    <a:xfrm>
                      <a:off x="3796655" y="5395495"/>
                      <a:ext cx="593057" cy="241133"/>
                    </a:xfrm>
                    <a:prstGeom prst="rect">
                      <a:avLst/>
                    </a:prstGeom>
                  </p:spPr>
                </p:pic>
                <p:cxnSp>
                  <p:nvCxnSpPr>
                    <p:cNvPr id="24" name="Connecteur droit 23"/>
                    <p:cNvCxnSpPr>
                      <a:stCxn id="8" idx="6"/>
                    </p:cNvCxnSpPr>
                    <p:nvPr/>
                  </p:nvCxnSpPr>
                  <p:spPr>
                    <a:xfrm>
                      <a:off x="4420753" y="5510568"/>
                      <a:ext cx="54554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  <a:headEnd type="none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5" name="Forme libre 24"/>
                    <p:cNvSpPr/>
                    <p:nvPr/>
                  </p:nvSpPr>
                  <p:spPr>
                    <a:xfrm>
                      <a:off x="2929880" y="5234838"/>
                      <a:ext cx="570166" cy="665198"/>
                    </a:xfrm>
                    <a:custGeom>
                      <a:avLst/>
                      <a:gdLst>
                        <a:gd name="connsiteX0" fmla="*/ 0 w 975895"/>
                        <a:gd name="connsiteY0" fmla="*/ 975895 h 985528"/>
                        <a:gd name="connsiteX1" fmla="*/ 227263 w 975895"/>
                        <a:gd name="connsiteY1" fmla="*/ 962527 h 985528"/>
                        <a:gd name="connsiteX2" fmla="*/ 441158 w 975895"/>
                        <a:gd name="connsiteY2" fmla="*/ 775369 h 985528"/>
                        <a:gd name="connsiteX3" fmla="*/ 508000 w 975895"/>
                        <a:gd name="connsiteY3" fmla="*/ 307474 h 985528"/>
                        <a:gd name="connsiteX4" fmla="*/ 695158 w 975895"/>
                        <a:gd name="connsiteY4" fmla="*/ 53474 h 985528"/>
                        <a:gd name="connsiteX5" fmla="*/ 975895 w 975895"/>
                        <a:gd name="connsiteY5" fmla="*/ 0 h 9855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75895" h="985528">
                          <a:moveTo>
                            <a:pt x="0" y="975895"/>
                          </a:moveTo>
                          <a:cubicBezTo>
                            <a:pt x="76868" y="985921"/>
                            <a:pt x="153737" y="995948"/>
                            <a:pt x="227263" y="962527"/>
                          </a:cubicBezTo>
                          <a:cubicBezTo>
                            <a:pt x="300789" y="929106"/>
                            <a:pt x="394369" y="884544"/>
                            <a:pt x="441158" y="775369"/>
                          </a:cubicBezTo>
                          <a:cubicBezTo>
                            <a:pt x="487948" y="666193"/>
                            <a:pt x="465667" y="427790"/>
                            <a:pt x="508000" y="307474"/>
                          </a:cubicBezTo>
                          <a:cubicBezTo>
                            <a:pt x="550333" y="187158"/>
                            <a:pt x="617176" y="104720"/>
                            <a:pt x="695158" y="53474"/>
                          </a:cubicBezTo>
                          <a:cubicBezTo>
                            <a:pt x="773140" y="2228"/>
                            <a:pt x="975895" y="0"/>
                            <a:pt x="975895" y="0"/>
                          </a:cubicBezTo>
                        </a:path>
                      </a:pathLst>
                    </a:custGeom>
                    <a:ln w="28575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>
                        <a:ln w="38100" cmpd="sng">
                          <a:solidFill>
                            <a:schemeClr val="tx1"/>
                          </a:solidFill>
                        </a:ln>
                      </a:endParaRPr>
                    </a:p>
                  </p:txBody>
                </p:sp>
              </p:grpSp>
              <p:sp>
                <p:nvSpPr>
                  <p:cNvPr id="77" name="ZoneTexte 76"/>
                  <p:cNvSpPr txBox="1"/>
                  <p:nvPr/>
                </p:nvSpPr>
                <p:spPr>
                  <a:xfrm>
                    <a:off x="4476268" y="3613700"/>
                    <a:ext cx="463851" cy="369332"/>
                  </a:xfrm>
                  <a:prstGeom prst="rect">
                    <a:avLst/>
                  </a:prstGeom>
                  <a:noFill/>
                  <a:effectLst/>
                  <a:scene3d>
                    <a:camera prst="orthographicFront">
                      <a:rot lat="0" lon="0" rev="5400000"/>
                    </a:camera>
                    <a:lightRig rig="threePt" dir="t"/>
                  </a:scene3d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fr-CA" dirty="0">
                        <a:latin typeface="+mj-lt"/>
                      </a:rPr>
                      <a:t>. . .</a:t>
                    </a:r>
                  </a:p>
                </p:txBody>
              </p:sp>
            </p:grpSp>
            <p:pic>
              <p:nvPicPr>
                <p:cNvPr id="95" name="Image 94"/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573473" y="4076421"/>
                  <a:ext cx="276709" cy="267168"/>
                </a:xfrm>
                <a:prstGeom prst="rect">
                  <a:avLst/>
                </a:prstGeom>
              </p:spPr>
            </p:pic>
          </p:grpSp>
          <p:pic>
            <p:nvPicPr>
              <p:cNvPr id="7" name="Image 6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156521" y="2114646"/>
                <a:ext cx="456625" cy="220440"/>
              </a:xfrm>
              <a:prstGeom prst="rect">
                <a:avLst/>
              </a:prstGeom>
            </p:spPr>
          </p:pic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C287ACD-C744-4148-9585-21A805B8EDDB}"/>
                </a:ext>
              </a:extLst>
            </p:cNvPr>
            <p:cNvGrpSpPr/>
            <p:nvPr/>
          </p:nvGrpSpPr>
          <p:grpSpPr>
            <a:xfrm>
              <a:off x="8240891" y="1734739"/>
              <a:ext cx="300082" cy="465811"/>
              <a:chOff x="8656660" y="1983000"/>
              <a:chExt cx="300082" cy="465811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D9C7C11-D88A-4639-AEB6-3F2A2027584F}"/>
                  </a:ext>
                </a:extLst>
              </p:cNvPr>
              <p:cNvSpPr txBox="1"/>
              <p:nvPr/>
            </p:nvSpPr>
            <p:spPr>
              <a:xfrm>
                <a:off x="8662270" y="2079479"/>
                <a:ext cx="2888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y</a:t>
                </a:r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FC85DB9-8F91-42BA-B0C4-F7F2AD53D167}"/>
                  </a:ext>
                </a:extLst>
              </p:cNvPr>
              <p:cNvSpPr txBox="1"/>
              <p:nvPr/>
            </p:nvSpPr>
            <p:spPr>
              <a:xfrm>
                <a:off x="8656660" y="1983000"/>
                <a:ext cx="3000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A" dirty="0"/>
                  <a:t>^</a:t>
                </a:r>
                <a:endParaRPr lang="en-US" dirty="0"/>
              </a:p>
            </p:txBody>
          </p:sp>
        </p:grpSp>
      </p:grpSp>
      <p:sp>
        <p:nvSpPr>
          <p:cNvPr id="51" name="Espace réservé du contenu 2">
            <a:extLst>
              <a:ext uri="{FF2B5EF4-FFF2-40B4-BE49-F238E27FC236}">
                <a16:creationId xmlns:a16="http://schemas.microsoft.com/office/drawing/2014/main" id="{1A52F4AB-7F88-4157-AE44-46FBF8E9C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3871" y="4914344"/>
            <a:ext cx="7514532" cy="1207488"/>
          </a:xfrm>
        </p:spPr>
        <p:txBody>
          <a:bodyPr/>
          <a:lstStyle/>
          <a:p>
            <a:r>
              <a:rPr lang="fr-CA" b="1" i="1" dirty="0"/>
              <a:t>g</a:t>
            </a:r>
            <a:r>
              <a:rPr lang="fr-CA" dirty="0"/>
              <a:t> la fonction d’activation </a:t>
            </a:r>
          </a:p>
          <a:p>
            <a:r>
              <a:rPr lang="fr-CA" b="1" dirty="0" err="1"/>
              <a:t>in</a:t>
            </a:r>
            <a:r>
              <a:rPr lang="fr-CA" b="1" baseline="-25000" dirty="0" err="1"/>
              <a:t>j</a:t>
            </a:r>
            <a:r>
              <a:rPr lang="fr-CA" dirty="0"/>
              <a:t> la somme pondérée par les poids des entrées du neurone j</a:t>
            </a:r>
          </a:p>
          <a:p>
            <a:r>
              <a:rPr lang="fr-CA" b="1" i="1" dirty="0" err="1"/>
              <a:t>a</a:t>
            </a:r>
            <a:r>
              <a:rPr lang="fr-CA" b="1" i="1" baseline="-25000" dirty="0" err="1"/>
              <a:t>j</a:t>
            </a:r>
            <a:r>
              <a:rPr lang="fr-CA" dirty="0"/>
              <a:t> la sortie (activité) du neurone </a:t>
            </a:r>
            <a:endParaRPr lang="fr-CA" b="1" i="1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1F529BD-1028-41BA-BBF2-A5FA2C5AF35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86648" y="2663676"/>
            <a:ext cx="2303200" cy="214965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6DAC6056-692E-441C-9FC4-8690646A695C}"/>
              </a:ext>
            </a:extLst>
          </p:cNvPr>
          <p:cNvSpPr txBox="1"/>
          <p:nvPr/>
        </p:nvSpPr>
        <p:spPr>
          <a:xfrm>
            <a:off x="457200" y="4626429"/>
            <a:ext cx="1007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On note:</a:t>
            </a:r>
            <a:endParaRPr 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7A3AD87-ED8C-4A76-A77B-6396C6F014B0}"/>
              </a:ext>
            </a:extLst>
          </p:cNvPr>
          <p:cNvSpPr txBox="1"/>
          <p:nvPr/>
        </p:nvSpPr>
        <p:spPr>
          <a:xfrm>
            <a:off x="491648" y="6056620"/>
            <a:ext cx="35578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dirty="0"/>
              <a:t>On a donc </a:t>
            </a:r>
            <a:r>
              <a:rPr lang="fr-CA" b="1" i="1" dirty="0" err="1"/>
              <a:t>a</a:t>
            </a:r>
            <a:r>
              <a:rPr lang="fr-CA" b="1" i="1" baseline="-25000" dirty="0" err="1"/>
              <a:t>j</a:t>
            </a:r>
            <a:r>
              <a:rPr lang="fr-CA" b="1" i="1" dirty="0"/>
              <a:t>=g(</a:t>
            </a:r>
            <a:r>
              <a:rPr lang="fr-CA" b="1" i="1" dirty="0" err="1"/>
              <a:t>in</a:t>
            </a:r>
            <a:r>
              <a:rPr lang="fr-CA" b="1" i="1" baseline="-25000" dirty="0" err="1"/>
              <a:t>j</a:t>
            </a:r>
            <a:r>
              <a:rPr lang="fr-CA" b="1" i="1" dirty="0"/>
              <a:t>) = g(</a:t>
            </a:r>
            <a:r>
              <a:rPr lang="el-GR" b="1" i="1" dirty="0"/>
              <a:t>Σ</a:t>
            </a:r>
            <a:r>
              <a:rPr lang="en-CA" b="1" i="1" baseline="-25000" dirty="0" err="1"/>
              <a:t>i</a:t>
            </a:r>
            <a:r>
              <a:rPr lang="en-CA" b="1" i="1" baseline="-25000" dirty="0"/>
              <a:t> </a:t>
            </a:r>
            <a:r>
              <a:rPr lang="en-CA" b="1" i="1" dirty="0" err="1"/>
              <a:t>w</a:t>
            </a:r>
            <a:r>
              <a:rPr lang="en-CA" b="1" i="1" baseline="-25000" dirty="0" err="1"/>
              <a:t>i,j</a:t>
            </a:r>
            <a:r>
              <a:rPr lang="en-CA" b="1" i="1" baseline="-25000" dirty="0"/>
              <a:t> </a:t>
            </a:r>
            <a:r>
              <a:rPr lang="en-CA" b="1" i="1" dirty="0"/>
              <a:t>a</a:t>
            </a:r>
            <a:r>
              <a:rPr lang="en-CA" b="1" i="1" baseline="-25000" dirty="0"/>
              <a:t>i </a:t>
            </a:r>
            <a:r>
              <a:rPr lang="en-CA" b="1" i="1" dirty="0"/>
              <a:t>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241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Notations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DDD420B-F7B2-4FAC-A5B9-A7A537687B76}"/>
              </a:ext>
            </a:extLst>
          </p:cNvPr>
          <p:cNvGrpSpPr/>
          <p:nvPr/>
        </p:nvGrpSpPr>
        <p:grpSpPr>
          <a:xfrm>
            <a:off x="403225" y="1292067"/>
            <a:ext cx="2151589" cy="746519"/>
            <a:chOff x="403225" y="1292067"/>
            <a:chExt cx="2151589" cy="746519"/>
          </a:xfrm>
        </p:grpSpPr>
        <p:grpSp>
          <p:nvGrpSpPr>
            <p:cNvPr id="97" name="Grouper 96"/>
            <p:cNvGrpSpPr/>
            <p:nvPr/>
          </p:nvGrpSpPr>
          <p:grpSpPr>
            <a:xfrm>
              <a:off x="403225" y="1292067"/>
              <a:ext cx="2151589" cy="746519"/>
              <a:chOff x="63199" y="2848270"/>
              <a:chExt cx="4410460" cy="1719516"/>
            </a:xfrm>
          </p:grpSpPr>
          <p:pic>
            <p:nvPicPr>
              <p:cNvPr id="27" name="Image 2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8581" y="2865579"/>
                <a:ext cx="277577" cy="199508"/>
              </a:xfrm>
              <a:prstGeom prst="rect">
                <a:avLst/>
              </a:prstGeom>
              <a:effectLst/>
            </p:spPr>
          </p:pic>
          <p:pic>
            <p:nvPicPr>
              <p:cNvPr id="29" name="Image 2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3408" y="4348327"/>
                <a:ext cx="343501" cy="219459"/>
              </a:xfrm>
              <a:prstGeom prst="rect">
                <a:avLst/>
              </a:prstGeom>
              <a:effectLst/>
            </p:spPr>
          </p:pic>
          <p:grpSp>
            <p:nvGrpSpPr>
              <p:cNvPr id="57" name="Grouper 56"/>
              <p:cNvGrpSpPr/>
              <p:nvPr/>
            </p:nvGrpSpPr>
            <p:grpSpPr>
              <a:xfrm>
                <a:off x="63625" y="3029479"/>
                <a:ext cx="4410034" cy="1461841"/>
                <a:chOff x="556266" y="4683075"/>
                <a:chExt cx="4410034" cy="1461841"/>
              </a:xfrm>
            </p:grpSpPr>
            <p:sp>
              <p:nvSpPr>
                <p:cNvPr id="62" name="Ellipse 61"/>
                <p:cNvSpPr/>
                <p:nvPr/>
              </p:nvSpPr>
              <p:spPr>
                <a:xfrm>
                  <a:off x="2088146" y="4880712"/>
                  <a:ext cx="2332607" cy="1259711"/>
                </a:xfrm>
                <a:prstGeom prst="ellipse">
                  <a:avLst/>
                </a:prstGeom>
                <a:noFill/>
                <a:ln w="28575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cxnSp>
              <p:nvCxnSpPr>
                <p:cNvPr id="63" name="Connecteur droit avec flèche 62"/>
                <p:cNvCxnSpPr/>
                <p:nvPr/>
              </p:nvCxnSpPr>
              <p:spPr>
                <a:xfrm>
                  <a:off x="1118237" y="4683075"/>
                  <a:ext cx="1041013" cy="551763"/>
                </a:xfrm>
                <a:prstGeom prst="straightConnector1">
                  <a:avLst/>
                </a:prstGeom>
                <a:ln w="19050" cmpd="sng">
                  <a:solidFill>
                    <a:schemeClr val="tx1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Connecteur droit avec flèche 63"/>
                <p:cNvCxnSpPr/>
                <p:nvPr/>
              </p:nvCxnSpPr>
              <p:spPr>
                <a:xfrm flipV="1">
                  <a:off x="1114577" y="5491476"/>
                  <a:ext cx="973569" cy="4497"/>
                </a:xfrm>
                <a:prstGeom prst="straightConnector1">
                  <a:avLst/>
                </a:prstGeom>
                <a:ln w="3175" cmpd="sng">
                  <a:solidFill>
                    <a:schemeClr val="tx1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Connecteur droit avec flèche 64"/>
                <p:cNvCxnSpPr/>
                <p:nvPr/>
              </p:nvCxnSpPr>
              <p:spPr>
                <a:xfrm flipV="1">
                  <a:off x="1133851" y="5755231"/>
                  <a:ext cx="1014991" cy="389685"/>
                </a:xfrm>
                <a:prstGeom prst="straightConnector1">
                  <a:avLst/>
                </a:prstGeom>
                <a:ln w="38100" cmpd="sng">
                  <a:solidFill>
                    <a:srgbClr val="000000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ZoneTexte 67"/>
                <p:cNvSpPr txBox="1"/>
                <p:nvPr/>
              </p:nvSpPr>
              <p:spPr>
                <a:xfrm>
                  <a:off x="556266" y="5554178"/>
                  <a:ext cx="463851" cy="369332"/>
                </a:xfrm>
                <a:prstGeom prst="rect">
                  <a:avLst/>
                </a:prstGeom>
                <a:noFill/>
                <a:effectLst/>
                <a:scene3d>
                  <a:camera prst="orthographicFront">
                    <a:rot lat="0" lon="0" rev="5400000"/>
                  </a:camera>
                  <a:lightRig rig="threePt" dir="t"/>
                </a:scene3d>
              </p:spPr>
              <p:txBody>
                <a:bodyPr wrap="none" rtlCol="0">
                  <a:spAutoFit/>
                </a:bodyPr>
                <a:lstStyle/>
                <a:p>
                  <a:r>
                    <a:rPr lang="fr-CA" dirty="0">
                      <a:latin typeface="+mj-lt"/>
                    </a:rPr>
                    <a:t>. . .</a:t>
                  </a:r>
                </a:p>
              </p:txBody>
            </p:sp>
            <p:cxnSp>
              <p:nvCxnSpPr>
                <p:cNvPr id="69" name="Connecteur droit 68"/>
                <p:cNvCxnSpPr/>
                <p:nvPr/>
              </p:nvCxnSpPr>
              <p:spPr>
                <a:xfrm>
                  <a:off x="2742217" y="4937971"/>
                  <a:ext cx="0" cy="1145192"/>
                </a:xfrm>
                <a:prstGeom prst="line">
                  <a:avLst/>
                </a:prstGeom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Connecteur droit 69"/>
                <p:cNvCxnSpPr/>
                <p:nvPr/>
              </p:nvCxnSpPr>
              <p:spPr>
                <a:xfrm>
                  <a:off x="3758647" y="4944617"/>
                  <a:ext cx="0" cy="1145192"/>
                </a:xfrm>
                <a:prstGeom prst="line">
                  <a:avLst/>
                </a:prstGeom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71" name="Image 70"/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301494" y="5337876"/>
                  <a:ext cx="344104" cy="372778"/>
                </a:xfrm>
                <a:prstGeom prst="rect">
                  <a:avLst/>
                </a:prstGeom>
                <a:effectLst/>
              </p:spPr>
            </p:pic>
            <p:cxnSp>
              <p:nvCxnSpPr>
                <p:cNvPr id="74" name="Connecteur droit 73"/>
                <p:cNvCxnSpPr>
                  <a:stCxn id="62" idx="6"/>
                </p:cNvCxnSpPr>
                <p:nvPr/>
              </p:nvCxnSpPr>
              <p:spPr>
                <a:xfrm>
                  <a:off x="4420753" y="5510568"/>
                  <a:ext cx="545547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headEnd type="none"/>
                  <a:tailEnd type="triangle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Forme libre 74"/>
                <p:cNvSpPr/>
                <p:nvPr/>
              </p:nvSpPr>
              <p:spPr>
                <a:xfrm>
                  <a:off x="2929880" y="5234838"/>
                  <a:ext cx="570166" cy="665198"/>
                </a:xfrm>
                <a:custGeom>
                  <a:avLst/>
                  <a:gdLst>
                    <a:gd name="connsiteX0" fmla="*/ 0 w 975895"/>
                    <a:gd name="connsiteY0" fmla="*/ 975895 h 985528"/>
                    <a:gd name="connsiteX1" fmla="*/ 227263 w 975895"/>
                    <a:gd name="connsiteY1" fmla="*/ 962527 h 985528"/>
                    <a:gd name="connsiteX2" fmla="*/ 441158 w 975895"/>
                    <a:gd name="connsiteY2" fmla="*/ 775369 h 985528"/>
                    <a:gd name="connsiteX3" fmla="*/ 508000 w 975895"/>
                    <a:gd name="connsiteY3" fmla="*/ 307474 h 985528"/>
                    <a:gd name="connsiteX4" fmla="*/ 695158 w 975895"/>
                    <a:gd name="connsiteY4" fmla="*/ 53474 h 985528"/>
                    <a:gd name="connsiteX5" fmla="*/ 975895 w 975895"/>
                    <a:gd name="connsiteY5" fmla="*/ 0 h 985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75895" h="985528">
                      <a:moveTo>
                        <a:pt x="0" y="975895"/>
                      </a:moveTo>
                      <a:cubicBezTo>
                        <a:pt x="76868" y="985921"/>
                        <a:pt x="153737" y="995948"/>
                        <a:pt x="227263" y="962527"/>
                      </a:cubicBezTo>
                      <a:cubicBezTo>
                        <a:pt x="300789" y="929106"/>
                        <a:pt x="394369" y="884544"/>
                        <a:pt x="441158" y="775369"/>
                      </a:cubicBezTo>
                      <a:cubicBezTo>
                        <a:pt x="487948" y="666193"/>
                        <a:pt x="465667" y="427790"/>
                        <a:pt x="508000" y="307474"/>
                      </a:cubicBezTo>
                      <a:cubicBezTo>
                        <a:pt x="550333" y="187158"/>
                        <a:pt x="617176" y="104720"/>
                        <a:pt x="695158" y="53474"/>
                      </a:cubicBezTo>
                      <a:cubicBezTo>
                        <a:pt x="773140" y="2228"/>
                        <a:pt x="975895" y="0"/>
                        <a:pt x="975895" y="0"/>
                      </a:cubicBezTo>
                    </a:path>
                  </a:pathLst>
                </a:custGeom>
                <a:ln w="28575" cmpd="sng"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>
                    <a:ln w="38100" cmpd="sng">
                      <a:solidFill>
                        <a:schemeClr val="tx1"/>
                      </a:solidFill>
                    </a:ln>
                  </a:endParaRPr>
                </a:p>
              </p:txBody>
            </p:sp>
          </p:grpSp>
          <p:pic>
            <p:nvPicPr>
              <p:cNvPr id="85" name="Image 84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3502" y="3551827"/>
                <a:ext cx="515252" cy="267168"/>
              </a:xfrm>
              <a:prstGeom prst="rect">
                <a:avLst/>
              </a:prstGeom>
            </p:spPr>
          </p:pic>
          <p:pic>
            <p:nvPicPr>
              <p:cNvPr id="86" name="Image 85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5252" y="2848270"/>
                <a:ext cx="562960" cy="267168"/>
              </a:xfrm>
              <a:prstGeom prst="rect">
                <a:avLst/>
              </a:prstGeom>
            </p:spPr>
          </p:pic>
          <p:pic>
            <p:nvPicPr>
              <p:cNvPr id="87" name="Image 86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8581" y="3660617"/>
                <a:ext cx="276709" cy="219459"/>
              </a:xfrm>
              <a:prstGeom prst="rect">
                <a:avLst/>
              </a:prstGeom>
            </p:spPr>
          </p:pic>
          <p:pic>
            <p:nvPicPr>
              <p:cNvPr id="91" name="Image 90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53502" y="4022212"/>
                <a:ext cx="591586" cy="267168"/>
              </a:xfrm>
              <a:prstGeom prst="rect">
                <a:avLst/>
              </a:prstGeom>
            </p:spPr>
          </p:pic>
          <p:sp>
            <p:nvSpPr>
              <p:cNvPr id="92" name="ZoneTexte 91"/>
              <p:cNvSpPr txBox="1"/>
              <p:nvPr/>
            </p:nvSpPr>
            <p:spPr>
              <a:xfrm>
                <a:off x="63199" y="3106355"/>
                <a:ext cx="463851" cy="369332"/>
              </a:xfrm>
              <a:prstGeom prst="rect">
                <a:avLst/>
              </a:prstGeom>
              <a:noFill/>
              <a:effectLst/>
              <a:scene3d>
                <a:camera prst="orthographicFront">
                  <a:rot lat="0" lon="0" rev="5400000"/>
                </a:camera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r>
                  <a:rPr lang="fr-CA" dirty="0">
                    <a:latin typeface="+mj-lt"/>
                  </a:rPr>
                  <a:t>. . .</a:t>
                </a:r>
              </a:p>
            </p:txBody>
          </p:sp>
          <p:pic>
            <p:nvPicPr>
              <p:cNvPr id="96" name="Image 95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439998" y="3800196"/>
                <a:ext cx="276709" cy="267168"/>
              </a:xfrm>
              <a:prstGeom prst="rect">
                <a:avLst/>
              </a:prstGeom>
            </p:spPr>
          </p:pic>
        </p:grpSp>
        <p:sp>
          <p:nvSpPr>
            <p:cNvPr id="47" name="ZoneTexte 37">
              <a:extLst>
                <a:ext uri="{FF2B5EF4-FFF2-40B4-BE49-F238E27FC236}">
                  <a16:creationId xmlns:a16="http://schemas.microsoft.com/office/drawing/2014/main" id="{40CEA214-6E37-47F4-B087-9B256B610F1E}"/>
                </a:ext>
              </a:extLst>
            </p:cNvPr>
            <p:cNvSpPr txBox="1"/>
            <p:nvPr/>
          </p:nvSpPr>
          <p:spPr>
            <a:xfrm>
              <a:off x="1535334" y="1398259"/>
              <a:ext cx="184609" cy="27699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CA" sz="1200" i="1" dirty="0">
                  <a:latin typeface="Times"/>
                  <a:cs typeface="Times"/>
                </a:rPr>
                <a:t>g</a:t>
              </a:r>
              <a:endParaRPr lang="fr-CA" sz="1200" i="1" dirty="0">
                <a:latin typeface="Times"/>
                <a:cs typeface="Times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808A3E9-4584-4A15-B289-D9F49E18D9DE}"/>
              </a:ext>
            </a:extLst>
          </p:cNvPr>
          <p:cNvGrpSpPr/>
          <p:nvPr/>
        </p:nvGrpSpPr>
        <p:grpSpPr>
          <a:xfrm>
            <a:off x="2530500" y="1285648"/>
            <a:ext cx="2073354" cy="793997"/>
            <a:chOff x="3071655" y="1372259"/>
            <a:chExt cx="2073354" cy="704558"/>
          </a:xfrm>
        </p:grpSpPr>
        <p:sp>
          <p:nvSpPr>
            <p:cNvPr id="48" name="ZoneTexte 37">
              <a:extLst>
                <a:ext uri="{FF2B5EF4-FFF2-40B4-BE49-F238E27FC236}">
                  <a16:creationId xmlns:a16="http://schemas.microsoft.com/office/drawing/2014/main" id="{0C234CFF-E04D-4FF0-94F7-A888654393E0}"/>
                </a:ext>
              </a:extLst>
            </p:cNvPr>
            <p:cNvSpPr txBox="1"/>
            <p:nvPr/>
          </p:nvSpPr>
          <p:spPr>
            <a:xfrm>
              <a:off x="4168019" y="1452771"/>
              <a:ext cx="147979" cy="27699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CA" sz="1200" i="1" dirty="0">
                  <a:latin typeface="Times"/>
                  <a:cs typeface="Times"/>
                </a:rPr>
                <a:t>g</a:t>
              </a:r>
              <a:endParaRPr lang="fr-CA" sz="1200" i="1" dirty="0">
                <a:latin typeface="Times"/>
                <a:cs typeface="Time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100E78D-CAD8-47AC-8CFA-954B9C154558}"/>
                </a:ext>
              </a:extLst>
            </p:cNvPr>
            <p:cNvGrpSpPr/>
            <p:nvPr/>
          </p:nvGrpSpPr>
          <p:grpSpPr>
            <a:xfrm>
              <a:off x="3071655" y="1399857"/>
              <a:ext cx="2073354" cy="676960"/>
              <a:chOff x="4572000" y="1695284"/>
              <a:chExt cx="4038600" cy="1222087"/>
            </a:xfrm>
          </p:grpSpPr>
          <p:grpSp>
            <p:nvGrpSpPr>
              <p:cNvPr id="98" name="Grouper 97"/>
              <p:cNvGrpSpPr/>
              <p:nvPr/>
            </p:nvGrpSpPr>
            <p:grpSpPr>
              <a:xfrm>
                <a:off x="4572000" y="1695284"/>
                <a:ext cx="4038600" cy="1222087"/>
                <a:chOff x="4473659" y="3464567"/>
                <a:chExt cx="4346534" cy="1461841"/>
              </a:xfrm>
            </p:grpSpPr>
            <p:grpSp>
              <p:nvGrpSpPr>
                <p:cNvPr id="80" name="Grouper 79"/>
                <p:cNvGrpSpPr/>
                <p:nvPr/>
              </p:nvGrpSpPr>
              <p:grpSpPr>
                <a:xfrm>
                  <a:off x="4473659" y="3464567"/>
                  <a:ext cx="4346534" cy="1461841"/>
                  <a:chOff x="4473659" y="3464567"/>
                  <a:chExt cx="4346534" cy="1461841"/>
                </a:xfrm>
              </p:grpSpPr>
              <p:grpSp>
                <p:nvGrpSpPr>
                  <p:cNvPr id="26" name="Grouper 25"/>
                  <p:cNvGrpSpPr/>
                  <p:nvPr/>
                </p:nvGrpSpPr>
                <p:grpSpPr>
                  <a:xfrm>
                    <a:off x="4473659" y="3464567"/>
                    <a:ext cx="4346534" cy="1461841"/>
                    <a:chOff x="619766" y="4683075"/>
                    <a:chExt cx="4346534" cy="1461841"/>
                  </a:xfrm>
                </p:grpSpPr>
                <p:sp>
                  <p:nvSpPr>
                    <p:cNvPr id="8" name="Ellipse 7"/>
                    <p:cNvSpPr/>
                    <p:nvPr/>
                  </p:nvSpPr>
                  <p:spPr>
                    <a:xfrm>
                      <a:off x="2088146" y="4880712"/>
                      <a:ext cx="2332607" cy="1259711"/>
                    </a:xfrm>
                    <a:prstGeom prst="ellipse">
                      <a:avLst/>
                    </a:prstGeom>
                    <a:noFill/>
                    <a:ln w="28575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/>
                    </a:p>
                  </p:txBody>
                </p:sp>
                <p:cxnSp>
                  <p:nvCxnSpPr>
                    <p:cNvPr id="9" name="Connecteur droit avec flèche 8"/>
                    <p:cNvCxnSpPr/>
                    <p:nvPr/>
                  </p:nvCxnSpPr>
                  <p:spPr>
                    <a:xfrm>
                      <a:off x="1118237" y="4683075"/>
                      <a:ext cx="1041013" cy="551763"/>
                    </a:xfrm>
                    <a:prstGeom prst="straightConnector1">
                      <a:avLst/>
                    </a:prstGeom>
                    <a:ln w="6350" cmpd="sng">
                      <a:solidFill>
                        <a:schemeClr val="tx1"/>
                      </a:solidFill>
                      <a:headEnd type="none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" name="Connecteur droit avec flèche 9"/>
                    <p:cNvCxnSpPr/>
                    <p:nvPr/>
                  </p:nvCxnSpPr>
                  <p:spPr>
                    <a:xfrm>
                      <a:off x="1093066" y="5472547"/>
                      <a:ext cx="979205" cy="13701"/>
                    </a:xfrm>
                    <a:prstGeom prst="straightConnector1">
                      <a:avLst/>
                    </a:prstGeom>
                    <a:ln w="38100" cmpd="sng">
                      <a:solidFill>
                        <a:schemeClr val="tx1"/>
                      </a:solidFill>
                      <a:headEnd type="none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" name="Connecteur droit avec flèche 10"/>
                    <p:cNvCxnSpPr/>
                    <p:nvPr/>
                  </p:nvCxnSpPr>
                  <p:spPr>
                    <a:xfrm flipV="1">
                      <a:off x="1133851" y="5755231"/>
                      <a:ext cx="1014991" cy="389685"/>
                    </a:xfrm>
                    <a:prstGeom prst="straightConnector1">
                      <a:avLst/>
                    </a:prstGeom>
                    <a:ln w="19050" cmpd="sng">
                      <a:solidFill>
                        <a:schemeClr val="tx1"/>
                      </a:solidFill>
                      <a:headEnd type="none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8" name="ZoneTexte 17"/>
                    <p:cNvSpPr txBox="1"/>
                    <p:nvPr/>
                  </p:nvSpPr>
                  <p:spPr>
                    <a:xfrm>
                      <a:off x="619766" y="5633553"/>
                      <a:ext cx="463851" cy="369332"/>
                    </a:xfrm>
                    <a:prstGeom prst="rect">
                      <a:avLst/>
                    </a:prstGeom>
                    <a:noFill/>
                    <a:effectLst/>
                    <a:scene3d>
                      <a:camera prst="orthographicFront">
                        <a:rot lat="0" lon="0" rev="5400000"/>
                      </a:camera>
                      <a:lightRig rig="threePt" dir="t"/>
                    </a:scene3d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fr-CA" dirty="0">
                          <a:latin typeface="+mj-lt"/>
                        </a:rPr>
                        <a:t>. . .</a:t>
                      </a:r>
                    </a:p>
                  </p:txBody>
                </p:sp>
                <p:cxnSp>
                  <p:nvCxnSpPr>
                    <p:cNvPr id="19" name="Connecteur droit 18"/>
                    <p:cNvCxnSpPr/>
                    <p:nvPr/>
                  </p:nvCxnSpPr>
                  <p:spPr>
                    <a:xfrm>
                      <a:off x="2742217" y="4937971"/>
                      <a:ext cx="0" cy="1145192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" name="Connecteur droit 19"/>
                    <p:cNvCxnSpPr/>
                    <p:nvPr/>
                  </p:nvCxnSpPr>
                  <p:spPr>
                    <a:xfrm>
                      <a:off x="3758647" y="4944617"/>
                      <a:ext cx="0" cy="1145192"/>
                    </a:xfrm>
                    <a:prstGeom prst="line">
                      <a:avLst/>
                    </a:prstGeom>
                    <a:ln w="12700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pic>
                  <p:nvPicPr>
                    <p:cNvPr id="21" name="Image 20"/>
                    <p:cNvPicPr>
                      <a:picLocks noChangeAspect="1"/>
                    </p:cNvPicPr>
                    <p:nvPr/>
                  </p:nvPicPr>
                  <p:blipFill>
                    <a:blip r:embed="rId5"/>
                    <a:stretch>
                      <a:fillRect/>
                    </a:stretch>
                  </p:blipFill>
                  <p:spPr>
                    <a:xfrm>
                      <a:off x="2301494" y="5337876"/>
                      <a:ext cx="344104" cy="372778"/>
                    </a:xfrm>
                    <a:prstGeom prst="rect">
                      <a:avLst/>
                    </a:prstGeom>
                    <a:effectLst/>
                  </p:spPr>
                </p:pic>
                <p:pic>
                  <p:nvPicPr>
                    <p:cNvPr id="23" name="Image 22"/>
                    <p:cNvPicPr>
                      <a:picLocks noChangeAspect="1"/>
                    </p:cNvPicPr>
                    <p:nvPr/>
                  </p:nvPicPr>
                  <p:blipFill>
                    <a:blip r:embed="rId11"/>
                    <a:stretch>
                      <a:fillRect/>
                    </a:stretch>
                  </p:blipFill>
                  <p:spPr>
                    <a:xfrm>
                      <a:off x="3796655" y="5395495"/>
                      <a:ext cx="593057" cy="241133"/>
                    </a:xfrm>
                    <a:prstGeom prst="rect">
                      <a:avLst/>
                    </a:prstGeom>
                  </p:spPr>
                </p:pic>
                <p:cxnSp>
                  <p:nvCxnSpPr>
                    <p:cNvPr id="24" name="Connecteur droit 23"/>
                    <p:cNvCxnSpPr>
                      <a:stCxn id="8" idx="6"/>
                    </p:cNvCxnSpPr>
                    <p:nvPr/>
                  </p:nvCxnSpPr>
                  <p:spPr>
                    <a:xfrm>
                      <a:off x="4420753" y="5510568"/>
                      <a:ext cx="545547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  <a:headEnd type="none"/>
                      <a:tailEnd type="triangle"/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5" name="Forme libre 24"/>
                    <p:cNvSpPr/>
                    <p:nvPr/>
                  </p:nvSpPr>
                  <p:spPr>
                    <a:xfrm>
                      <a:off x="2929880" y="5234838"/>
                      <a:ext cx="570166" cy="665198"/>
                    </a:xfrm>
                    <a:custGeom>
                      <a:avLst/>
                      <a:gdLst>
                        <a:gd name="connsiteX0" fmla="*/ 0 w 975895"/>
                        <a:gd name="connsiteY0" fmla="*/ 975895 h 985528"/>
                        <a:gd name="connsiteX1" fmla="*/ 227263 w 975895"/>
                        <a:gd name="connsiteY1" fmla="*/ 962527 h 985528"/>
                        <a:gd name="connsiteX2" fmla="*/ 441158 w 975895"/>
                        <a:gd name="connsiteY2" fmla="*/ 775369 h 985528"/>
                        <a:gd name="connsiteX3" fmla="*/ 508000 w 975895"/>
                        <a:gd name="connsiteY3" fmla="*/ 307474 h 985528"/>
                        <a:gd name="connsiteX4" fmla="*/ 695158 w 975895"/>
                        <a:gd name="connsiteY4" fmla="*/ 53474 h 985528"/>
                        <a:gd name="connsiteX5" fmla="*/ 975895 w 975895"/>
                        <a:gd name="connsiteY5" fmla="*/ 0 h 98552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75895" h="985528">
                          <a:moveTo>
                            <a:pt x="0" y="975895"/>
                          </a:moveTo>
                          <a:cubicBezTo>
                            <a:pt x="76868" y="985921"/>
                            <a:pt x="153737" y="995948"/>
                            <a:pt x="227263" y="962527"/>
                          </a:cubicBezTo>
                          <a:cubicBezTo>
                            <a:pt x="300789" y="929106"/>
                            <a:pt x="394369" y="884544"/>
                            <a:pt x="441158" y="775369"/>
                          </a:cubicBezTo>
                          <a:cubicBezTo>
                            <a:pt x="487948" y="666193"/>
                            <a:pt x="465667" y="427790"/>
                            <a:pt x="508000" y="307474"/>
                          </a:cubicBezTo>
                          <a:cubicBezTo>
                            <a:pt x="550333" y="187158"/>
                            <a:pt x="617176" y="104720"/>
                            <a:pt x="695158" y="53474"/>
                          </a:cubicBezTo>
                          <a:cubicBezTo>
                            <a:pt x="773140" y="2228"/>
                            <a:pt x="975895" y="0"/>
                            <a:pt x="975895" y="0"/>
                          </a:cubicBezTo>
                        </a:path>
                      </a:pathLst>
                    </a:custGeom>
                    <a:ln w="28575" cmpd="sng">
                      <a:solidFill>
                        <a:schemeClr val="tx1"/>
                      </a:solidFill>
                    </a:ln>
                    <a:effectLst/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>
                        <a:ln w="38100" cmpd="sng">
                          <a:solidFill>
                            <a:schemeClr val="tx1"/>
                          </a:solidFill>
                        </a:ln>
                      </a:endParaRPr>
                    </a:p>
                  </p:txBody>
                </p:sp>
              </p:grpSp>
              <p:sp>
                <p:nvSpPr>
                  <p:cNvPr id="77" name="ZoneTexte 76"/>
                  <p:cNvSpPr txBox="1"/>
                  <p:nvPr/>
                </p:nvSpPr>
                <p:spPr>
                  <a:xfrm>
                    <a:off x="4476268" y="3613700"/>
                    <a:ext cx="463851" cy="369332"/>
                  </a:xfrm>
                  <a:prstGeom prst="rect">
                    <a:avLst/>
                  </a:prstGeom>
                  <a:noFill/>
                  <a:effectLst/>
                  <a:scene3d>
                    <a:camera prst="orthographicFront">
                      <a:rot lat="0" lon="0" rev="5400000"/>
                    </a:camera>
                    <a:lightRig rig="threePt" dir="t"/>
                  </a:scene3d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fr-CA" dirty="0">
                        <a:latin typeface="+mj-lt"/>
                      </a:rPr>
                      <a:t>. . .</a:t>
                    </a:r>
                  </a:p>
                </p:txBody>
              </p:sp>
            </p:grpSp>
            <p:pic>
              <p:nvPicPr>
                <p:cNvPr id="95" name="Image 94"/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573473" y="4076421"/>
                  <a:ext cx="276709" cy="267168"/>
                </a:xfrm>
                <a:prstGeom prst="rect">
                  <a:avLst/>
                </a:prstGeom>
              </p:spPr>
            </p:pic>
          </p:grpSp>
          <p:pic>
            <p:nvPicPr>
              <p:cNvPr id="7" name="Image 6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156521" y="2114646"/>
                <a:ext cx="456625" cy="220440"/>
              </a:xfrm>
              <a:prstGeom prst="rect">
                <a:avLst/>
              </a:prstGeom>
            </p:spPr>
          </p:pic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D9C7C11-D88A-4639-AEB6-3F2A2027584F}"/>
                </a:ext>
              </a:extLst>
            </p:cNvPr>
            <p:cNvSpPr txBox="1"/>
            <p:nvPr/>
          </p:nvSpPr>
          <p:spPr>
            <a:xfrm>
              <a:off x="4863715" y="1426626"/>
              <a:ext cx="2405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200" dirty="0"/>
                <a:t>y</a:t>
              </a:r>
              <a:endParaRPr lang="en-US" sz="12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FC85DB9-8F91-42BA-B0C4-F7F2AD53D167}"/>
                </a:ext>
              </a:extLst>
            </p:cNvPr>
            <p:cNvSpPr txBox="1"/>
            <p:nvPr/>
          </p:nvSpPr>
          <p:spPr>
            <a:xfrm>
              <a:off x="4850653" y="1372259"/>
              <a:ext cx="2535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200" dirty="0"/>
                <a:t>^</a:t>
              </a:r>
              <a:endParaRPr lang="en-US" sz="1200" dirty="0"/>
            </a:p>
          </p:txBody>
        </p:sp>
      </p:grpSp>
      <p:pic>
        <p:nvPicPr>
          <p:cNvPr id="54" name="Picture 53">
            <a:extLst>
              <a:ext uri="{FF2B5EF4-FFF2-40B4-BE49-F238E27FC236}">
                <a16:creationId xmlns:a16="http://schemas.microsoft.com/office/drawing/2014/main" id="{640B6B0E-2E03-4581-8958-34221F3D115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79112" y="2380936"/>
            <a:ext cx="2303200" cy="2149653"/>
          </a:xfrm>
          <a:prstGeom prst="rect">
            <a:avLst/>
          </a:prstGeom>
        </p:spPr>
      </p:pic>
      <p:sp>
        <p:nvSpPr>
          <p:cNvPr id="56" name="Espace réservé du contenu 2">
            <a:extLst>
              <a:ext uri="{FF2B5EF4-FFF2-40B4-BE49-F238E27FC236}">
                <a16:creationId xmlns:a16="http://schemas.microsoft.com/office/drawing/2014/main" id="{A69EB3D0-B100-4800-BA1E-1903FE9DE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3871" y="4914344"/>
            <a:ext cx="7514532" cy="1207488"/>
          </a:xfrm>
        </p:spPr>
        <p:txBody>
          <a:bodyPr/>
          <a:lstStyle/>
          <a:p>
            <a:r>
              <a:rPr lang="fr-CA" sz="1800" b="1" i="1" dirty="0"/>
              <a:t>g</a:t>
            </a:r>
            <a:r>
              <a:rPr lang="fr-CA" sz="1800" dirty="0"/>
              <a:t> la fonction d’activation </a:t>
            </a:r>
          </a:p>
          <a:p>
            <a:r>
              <a:rPr lang="fr-CA" sz="1800" b="1" dirty="0" err="1"/>
              <a:t>in</a:t>
            </a:r>
            <a:r>
              <a:rPr lang="fr-CA" sz="1800" b="1" baseline="-25000" dirty="0" err="1"/>
              <a:t>j</a:t>
            </a:r>
            <a:r>
              <a:rPr lang="fr-CA" sz="1800" dirty="0"/>
              <a:t> la somme pondérée par les poids des entrées du neurone j</a:t>
            </a:r>
          </a:p>
          <a:p>
            <a:r>
              <a:rPr lang="fr-CA" sz="1800" b="1" i="1" dirty="0" err="1"/>
              <a:t>a</a:t>
            </a:r>
            <a:r>
              <a:rPr lang="fr-CA" sz="1800" b="1" i="1" baseline="-25000" dirty="0" err="1"/>
              <a:t>j</a:t>
            </a:r>
            <a:r>
              <a:rPr lang="fr-CA" sz="1800" dirty="0"/>
              <a:t> la sortie (activité) du neurone </a:t>
            </a:r>
            <a:endParaRPr lang="fr-CA" sz="1800" b="1" i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F9A309C-CA57-41C7-981B-EE5106D79C8A}"/>
              </a:ext>
            </a:extLst>
          </p:cNvPr>
          <p:cNvSpPr txBox="1"/>
          <p:nvPr/>
        </p:nvSpPr>
        <p:spPr>
          <a:xfrm>
            <a:off x="457200" y="4626429"/>
            <a:ext cx="1007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On note: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5E60DFE-66C7-4E0C-B96E-20D28BE652EE}"/>
              </a:ext>
            </a:extLst>
          </p:cNvPr>
          <p:cNvSpPr txBox="1"/>
          <p:nvPr/>
        </p:nvSpPr>
        <p:spPr>
          <a:xfrm>
            <a:off x="491648" y="6056620"/>
            <a:ext cx="35578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dirty="0"/>
              <a:t>On a donc </a:t>
            </a:r>
            <a:r>
              <a:rPr lang="fr-CA" b="1" i="1" dirty="0" err="1"/>
              <a:t>a</a:t>
            </a:r>
            <a:r>
              <a:rPr lang="fr-CA" b="1" i="1" baseline="-25000" dirty="0" err="1"/>
              <a:t>j</a:t>
            </a:r>
            <a:r>
              <a:rPr lang="fr-CA" b="1" i="1" dirty="0"/>
              <a:t>=g(</a:t>
            </a:r>
            <a:r>
              <a:rPr lang="fr-CA" b="1" i="1" dirty="0" err="1"/>
              <a:t>in</a:t>
            </a:r>
            <a:r>
              <a:rPr lang="fr-CA" b="1" i="1" baseline="-25000" dirty="0" err="1"/>
              <a:t>j</a:t>
            </a:r>
            <a:r>
              <a:rPr lang="fr-CA" b="1" i="1" dirty="0"/>
              <a:t>) = g(</a:t>
            </a:r>
            <a:r>
              <a:rPr lang="el-GR" b="1" i="1" dirty="0"/>
              <a:t>Σ</a:t>
            </a:r>
            <a:r>
              <a:rPr lang="en-CA" b="1" i="1" baseline="-25000" dirty="0" err="1"/>
              <a:t>i</a:t>
            </a:r>
            <a:r>
              <a:rPr lang="en-CA" b="1" i="1" baseline="-25000" dirty="0"/>
              <a:t> </a:t>
            </a:r>
            <a:r>
              <a:rPr lang="en-CA" b="1" i="1" dirty="0" err="1"/>
              <a:t>w</a:t>
            </a:r>
            <a:r>
              <a:rPr lang="en-CA" b="1" i="1" baseline="-25000" dirty="0" err="1"/>
              <a:t>i,j</a:t>
            </a:r>
            <a:r>
              <a:rPr lang="en-CA" b="1" i="1" baseline="-25000" dirty="0"/>
              <a:t> </a:t>
            </a:r>
            <a:r>
              <a:rPr lang="en-CA" b="1" i="1" dirty="0"/>
              <a:t>a</a:t>
            </a:r>
            <a:r>
              <a:rPr lang="en-CA" b="1" i="1" baseline="-25000" dirty="0"/>
              <a:t>i </a:t>
            </a:r>
            <a:r>
              <a:rPr lang="en-CA" b="1" i="1" dirty="0"/>
              <a:t>) 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AA2B095-6370-443B-B910-6C73C046CDC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888291" y="1430070"/>
            <a:ext cx="3941717" cy="369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6009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Fonction représentée par un réseau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640B6B0E-2E03-4581-8958-34221F3D1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28" y="1305099"/>
            <a:ext cx="2303200" cy="214965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AA2B095-6370-443B-B910-6C73C046CD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5242" y="1301454"/>
            <a:ext cx="3061107" cy="2869787"/>
          </a:xfrm>
          <a:prstGeom prst="rect">
            <a:avLst/>
          </a:prstGeom>
        </p:spPr>
      </p:pic>
      <p:sp>
        <p:nvSpPr>
          <p:cNvPr id="60" name="Espace réservé du contenu 2">
            <a:extLst>
              <a:ext uri="{FF2B5EF4-FFF2-40B4-BE49-F238E27FC236}">
                <a16:creationId xmlns:a16="http://schemas.microsoft.com/office/drawing/2014/main" id="{7AD1AA2B-E9B9-41B4-87A9-FD41D5001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3871" y="4341991"/>
            <a:ext cx="7553700" cy="491266"/>
          </a:xfrm>
        </p:spPr>
        <p:txBody>
          <a:bodyPr/>
          <a:lstStyle/>
          <a:p>
            <a:r>
              <a:rPr lang="fr-CA" sz="1800" dirty="0"/>
              <a:t>Connecter plusieurs neurones crée une fonction complexe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7D7BA22-65E3-4BF1-BADB-F2D532ACAC3C}"/>
              </a:ext>
            </a:extLst>
          </p:cNvPr>
          <p:cNvSpPr txBox="1"/>
          <p:nvPr/>
        </p:nvSpPr>
        <p:spPr>
          <a:xfrm>
            <a:off x="1415142" y="4883237"/>
            <a:ext cx="5169807" cy="3717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CA" sz="1800" i="1" dirty="0" err="1"/>
              <a:t>h</a:t>
            </a:r>
            <a:r>
              <a:rPr lang="fr-CA" sz="1800" i="1" baseline="-25000" dirty="0" err="1"/>
              <a:t>w</a:t>
            </a:r>
            <a:r>
              <a:rPr lang="fr-CA" sz="1800" i="1" dirty="0"/>
              <a:t>(x) = y = g</a:t>
            </a:r>
            <a:r>
              <a:rPr lang="fr-CA" sz="1800" i="1" baseline="-25000" dirty="0"/>
              <a:t>5</a:t>
            </a:r>
            <a:r>
              <a:rPr lang="fr-CA" sz="1800" i="1" dirty="0"/>
              <a:t>(in</a:t>
            </a:r>
            <a:r>
              <a:rPr lang="fr-CA" sz="1800" i="1" baseline="-25000" dirty="0"/>
              <a:t>5</a:t>
            </a:r>
            <a:r>
              <a:rPr lang="fr-CA" sz="1800" i="1" dirty="0"/>
              <a:t>) = g</a:t>
            </a:r>
            <a:r>
              <a:rPr lang="fr-CA" sz="1800" i="1" baseline="-25000" dirty="0"/>
              <a:t>5</a:t>
            </a:r>
            <a:r>
              <a:rPr lang="fr-CA" sz="1800" i="1" dirty="0"/>
              <a:t>(w</a:t>
            </a:r>
            <a:r>
              <a:rPr lang="fr-CA" sz="1800" i="1" baseline="-25000" dirty="0"/>
              <a:t>0,5</a:t>
            </a:r>
            <a:r>
              <a:rPr lang="fr-CA" sz="1800" i="1" dirty="0"/>
              <a:t> + w</a:t>
            </a:r>
            <a:r>
              <a:rPr lang="fr-CA" sz="1800" i="1" baseline="-25000" dirty="0"/>
              <a:t>3,5</a:t>
            </a:r>
            <a:r>
              <a:rPr lang="fr-CA" sz="1800" i="1" dirty="0"/>
              <a:t> a</a:t>
            </a:r>
            <a:r>
              <a:rPr lang="fr-CA" sz="1800" i="1" baseline="-25000" dirty="0"/>
              <a:t>3</a:t>
            </a:r>
            <a:r>
              <a:rPr lang="fr-CA" sz="1800" i="1" dirty="0"/>
              <a:t> + w</a:t>
            </a:r>
            <a:r>
              <a:rPr lang="fr-CA" sz="1800" i="1" baseline="-25000" dirty="0"/>
              <a:t>4,5</a:t>
            </a:r>
            <a:r>
              <a:rPr lang="fr-CA" sz="1800" i="1" dirty="0"/>
              <a:t> a</a:t>
            </a:r>
            <a:r>
              <a:rPr lang="fr-CA" sz="1800" i="1" baseline="-25000" dirty="0"/>
              <a:t>4</a:t>
            </a:r>
            <a:r>
              <a:rPr lang="fr-CA" sz="1800" i="1" dirty="0"/>
              <a:t>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4618B3-63CE-4262-B5BB-044717281CC5}"/>
              </a:ext>
            </a:extLst>
          </p:cNvPr>
          <p:cNvSpPr txBox="1"/>
          <p:nvPr/>
        </p:nvSpPr>
        <p:spPr>
          <a:xfrm>
            <a:off x="2124075" y="4807021"/>
            <a:ext cx="293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^</a:t>
            </a:r>
            <a:endParaRPr lang="en-US" dirty="0"/>
          </a:p>
        </p:txBody>
      </p:sp>
      <p:sp>
        <p:nvSpPr>
          <p:cNvPr id="66" name="Espace réservé du contenu 2">
            <a:extLst>
              <a:ext uri="{FF2B5EF4-FFF2-40B4-BE49-F238E27FC236}">
                <a16:creationId xmlns:a16="http://schemas.microsoft.com/office/drawing/2014/main" id="{EBF8795B-FBE1-4504-816B-11C3CCCAF589}"/>
              </a:ext>
            </a:extLst>
          </p:cNvPr>
          <p:cNvSpPr txBox="1">
            <a:spLocks/>
          </p:cNvSpPr>
          <p:nvPr/>
        </p:nvSpPr>
        <p:spPr bwMode="auto">
          <a:xfrm>
            <a:off x="6474800" y="1924869"/>
            <a:ext cx="2637438" cy="1500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charset="0"/>
              <a:buChar char="u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A" sz="1600" b="1" i="1" dirty="0"/>
              <a:t>g</a:t>
            </a:r>
            <a:r>
              <a:rPr lang="fr-CA" sz="1600" dirty="0"/>
              <a:t> la fonction d’activation </a:t>
            </a:r>
          </a:p>
          <a:p>
            <a:r>
              <a:rPr lang="fr-CA" sz="1600" b="1" dirty="0" err="1"/>
              <a:t>in</a:t>
            </a:r>
            <a:r>
              <a:rPr lang="fr-CA" sz="1600" b="1" baseline="-25000" dirty="0" err="1"/>
              <a:t>j</a:t>
            </a:r>
            <a:r>
              <a:rPr lang="fr-CA" sz="1600" dirty="0"/>
              <a:t> la somme pondérée par les poids des entrées du neurone j</a:t>
            </a:r>
          </a:p>
          <a:p>
            <a:r>
              <a:rPr lang="fr-CA" sz="1600" b="1" i="1" dirty="0" err="1"/>
              <a:t>a</a:t>
            </a:r>
            <a:r>
              <a:rPr lang="fr-CA" sz="1600" b="1" i="1" baseline="-25000" dirty="0" err="1"/>
              <a:t>j</a:t>
            </a:r>
            <a:r>
              <a:rPr lang="fr-CA" sz="1600" dirty="0"/>
              <a:t> la sortie (activité) du neurone </a:t>
            </a:r>
            <a:endParaRPr lang="fr-CA" sz="1600" b="1" i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DF43FD1-DD86-4A01-AF52-3B67F79A9097}"/>
              </a:ext>
            </a:extLst>
          </p:cNvPr>
          <p:cNvSpPr txBox="1"/>
          <p:nvPr/>
        </p:nvSpPr>
        <p:spPr>
          <a:xfrm>
            <a:off x="6584949" y="3498167"/>
            <a:ext cx="21971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1600" b="1" i="1" dirty="0" err="1"/>
              <a:t>a</a:t>
            </a:r>
            <a:r>
              <a:rPr lang="fr-CA" sz="1600" b="1" i="1" baseline="-25000" dirty="0" err="1"/>
              <a:t>j</a:t>
            </a:r>
            <a:r>
              <a:rPr lang="fr-CA" sz="1600" b="1" i="1" dirty="0"/>
              <a:t>=g(</a:t>
            </a:r>
            <a:r>
              <a:rPr lang="fr-CA" sz="1600" b="1" i="1" dirty="0" err="1"/>
              <a:t>in</a:t>
            </a:r>
            <a:r>
              <a:rPr lang="fr-CA" sz="1600" b="1" i="1" baseline="-25000" dirty="0" err="1"/>
              <a:t>j</a:t>
            </a:r>
            <a:r>
              <a:rPr lang="fr-CA" sz="1600" b="1" i="1" dirty="0"/>
              <a:t>) = g(</a:t>
            </a:r>
            <a:r>
              <a:rPr lang="el-GR" sz="1600" b="1" i="1" dirty="0"/>
              <a:t>Σ</a:t>
            </a:r>
            <a:r>
              <a:rPr lang="en-CA" sz="1600" b="1" i="1" baseline="-25000" dirty="0" err="1"/>
              <a:t>i</a:t>
            </a:r>
            <a:r>
              <a:rPr lang="en-CA" sz="1600" b="1" i="1" baseline="-25000" dirty="0"/>
              <a:t> </a:t>
            </a:r>
            <a:r>
              <a:rPr lang="en-CA" sz="1600" b="1" i="1" dirty="0" err="1"/>
              <a:t>w</a:t>
            </a:r>
            <a:r>
              <a:rPr lang="en-CA" sz="1600" b="1" i="1" baseline="-25000" dirty="0" err="1"/>
              <a:t>i,j</a:t>
            </a:r>
            <a:r>
              <a:rPr lang="en-CA" sz="1600" b="1" i="1" baseline="-25000" dirty="0"/>
              <a:t> </a:t>
            </a:r>
            <a:r>
              <a:rPr lang="en-CA" sz="1600" b="1" i="1" dirty="0"/>
              <a:t>a</a:t>
            </a:r>
            <a:r>
              <a:rPr lang="en-CA" sz="1600" b="1" i="1" baseline="-25000" dirty="0"/>
              <a:t>i </a:t>
            </a:r>
            <a:r>
              <a:rPr lang="en-CA" sz="1600" b="1" i="1" dirty="0"/>
              <a:t>) </a:t>
            </a:r>
            <a:endParaRPr lang="en-US" sz="16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C897764-3367-4EC7-AFBA-C6452E34A810}"/>
              </a:ext>
            </a:extLst>
          </p:cNvPr>
          <p:cNvSpPr txBox="1"/>
          <p:nvPr/>
        </p:nvSpPr>
        <p:spPr>
          <a:xfrm>
            <a:off x="2267005" y="5264326"/>
            <a:ext cx="3466079" cy="3717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CA" sz="1800" i="1" dirty="0"/>
              <a:t>= g</a:t>
            </a:r>
            <a:r>
              <a:rPr lang="fr-CA" sz="1800" i="1" baseline="-25000" dirty="0"/>
              <a:t>5</a:t>
            </a:r>
            <a:r>
              <a:rPr lang="fr-CA" sz="1800" i="1" dirty="0"/>
              <a:t>(w</a:t>
            </a:r>
            <a:r>
              <a:rPr lang="fr-CA" sz="1800" i="1" baseline="-25000" dirty="0"/>
              <a:t>0,5</a:t>
            </a:r>
            <a:r>
              <a:rPr lang="fr-CA" sz="1800" i="1" dirty="0"/>
              <a:t> + w</a:t>
            </a:r>
            <a:r>
              <a:rPr lang="fr-CA" sz="1800" i="1" baseline="-25000" dirty="0"/>
              <a:t>3,5</a:t>
            </a:r>
            <a:r>
              <a:rPr lang="fr-CA" sz="1800" i="1" dirty="0"/>
              <a:t> g</a:t>
            </a:r>
            <a:r>
              <a:rPr lang="fr-CA" sz="1800" i="1" baseline="-25000" dirty="0"/>
              <a:t>3</a:t>
            </a:r>
            <a:r>
              <a:rPr lang="fr-CA" sz="1800" i="1" dirty="0"/>
              <a:t>(in</a:t>
            </a:r>
            <a:r>
              <a:rPr lang="fr-CA" sz="1800" i="1" baseline="-25000" dirty="0"/>
              <a:t>3</a:t>
            </a:r>
            <a:r>
              <a:rPr lang="fr-CA" sz="1800" i="1" dirty="0"/>
              <a:t>) + w</a:t>
            </a:r>
            <a:r>
              <a:rPr lang="fr-CA" sz="1800" i="1" baseline="-25000" dirty="0"/>
              <a:t>4,5</a:t>
            </a:r>
            <a:r>
              <a:rPr lang="fr-CA" sz="1800" i="1" dirty="0"/>
              <a:t> g</a:t>
            </a:r>
            <a:r>
              <a:rPr lang="fr-CA" sz="1800" i="1" baseline="-25000" dirty="0"/>
              <a:t>4</a:t>
            </a:r>
            <a:r>
              <a:rPr lang="fr-CA" sz="1800" i="1" dirty="0"/>
              <a:t>(in</a:t>
            </a:r>
            <a:r>
              <a:rPr lang="fr-CA" sz="1800" i="1" baseline="-25000" dirty="0"/>
              <a:t>4</a:t>
            </a:r>
            <a:r>
              <a:rPr lang="fr-CA" sz="1800" i="1" dirty="0"/>
              <a:t>))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041A671-8DAC-4285-B7CE-0F1C21726DFB}"/>
              </a:ext>
            </a:extLst>
          </p:cNvPr>
          <p:cNvSpPr txBox="1"/>
          <p:nvPr/>
        </p:nvSpPr>
        <p:spPr>
          <a:xfrm>
            <a:off x="2267005" y="5626276"/>
            <a:ext cx="46099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fr-CA" sz="1800" i="1" dirty="0"/>
              <a:t>= g</a:t>
            </a:r>
            <a:r>
              <a:rPr lang="fr-CA" sz="1800" i="1" baseline="-25000" dirty="0"/>
              <a:t>5</a:t>
            </a:r>
            <a:r>
              <a:rPr lang="fr-CA" sz="1800" i="1" dirty="0"/>
              <a:t>(w</a:t>
            </a:r>
            <a:r>
              <a:rPr lang="fr-CA" sz="1800" i="1" baseline="-25000" dirty="0"/>
              <a:t>0,5</a:t>
            </a:r>
            <a:r>
              <a:rPr lang="fr-CA" sz="1800" i="1" dirty="0"/>
              <a:t> + w</a:t>
            </a:r>
            <a:r>
              <a:rPr lang="fr-CA" sz="1800" i="1" baseline="-25000" dirty="0"/>
              <a:t>3,5</a:t>
            </a:r>
            <a:r>
              <a:rPr lang="fr-CA" sz="1800" i="1" dirty="0"/>
              <a:t> g</a:t>
            </a:r>
            <a:r>
              <a:rPr lang="fr-CA" sz="1800" i="1" baseline="-25000" dirty="0"/>
              <a:t>3</a:t>
            </a:r>
            <a:r>
              <a:rPr lang="fr-CA" sz="1800" i="1" dirty="0"/>
              <a:t>(w</a:t>
            </a:r>
            <a:r>
              <a:rPr lang="fr-CA" sz="1800" i="1" baseline="-25000" dirty="0"/>
              <a:t>0,3</a:t>
            </a:r>
            <a:r>
              <a:rPr lang="fr-CA" sz="1800" i="1" dirty="0"/>
              <a:t> + w</a:t>
            </a:r>
            <a:r>
              <a:rPr lang="fr-CA" sz="1800" i="1" baseline="-25000" dirty="0"/>
              <a:t>1,3</a:t>
            </a:r>
            <a:r>
              <a:rPr lang="fr-CA" sz="1800" i="1" dirty="0"/>
              <a:t> x</a:t>
            </a:r>
            <a:r>
              <a:rPr lang="fr-CA" sz="1800" i="1" baseline="-25000" dirty="0"/>
              <a:t>1</a:t>
            </a:r>
            <a:r>
              <a:rPr lang="fr-CA" sz="1800" i="1" dirty="0"/>
              <a:t> + w</a:t>
            </a:r>
            <a:r>
              <a:rPr lang="fr-CA" sz="1800" i="1" baseline="-25000" dirty="0"/>
              <a:t>2,3</a:t>
            </a:r>
            <a:r>
              <a:rPr lang="fr-CA" sz="1800" i="1" dirty="0"/>
              <a:t> x</a:t>
            </a:r>
            <a:r>
              <a:rPr lang="fr-CA" sz="1800" i="1" baseline="-25000" dirty="0"/>
              <a:t>2</a:t>
            </a:r>
            <a:r>
              <a:rPr lang="fr-CA" sz="1800" i="1" dirty="0"/>
              <a:t>) </a:t>
            </a:r>
          </a:p>
          <a:p>
            <a:pPr marL="0" indent="0">
              <a:buNone/>
            </a:pPr>
            <a:r>
              <a:rPr lang="fr-CA" i="1" dirty="0"/>
              <a:t>                 </a:t>
            </a:r>
            <a:r>
              <a:rPr lang="fr-CA" sz="1800" i="1" dirty="0"/>
              <a:t>+ w</a:t>
            </a:r>
            <a:r>
              <a:rPr lang="fr-CA" sz="1800" i="1" baseline="-25000" dirty="0"/>
              <a:t>4,5</a:t>
            </a:r>
            <a:r>
              <a:rPr lang="fr-CA" sz="1800" i="1" dirty="0"/>
              <a:t> g</a:t>
            </a:r>
            <a:r>
              <a:rPr lang="fr-CA" sz="1800" i="1" baseline="-25000" dirty="0"/>
              <a:t>4</a:t>
            </a:r>
            <a:r>
              <a:rPr lang="fr-CA" sz="1800" i="1" dirty="0"/>
              <a:t>(w</a:t>
            </a:r>
            <a:r>
              <a:rPr lang="fr-CA" sz="1800" i="1" baseline="-25000" dirty="0"/>
              <a:t>0,4</a:t>
            </a:r>
            <a:r>
              <a:rPr lang="fr-CA" sz="1800" i="1" dirty="0"/>
              <a:t> + w</a:t>
            </a:r>
            <a:r>
              <a:rPr lang="fr-CA" sz="1800" i="1" baseline="-25000" dirty="0"/>
              <a:t>1,4</a:t>
            </a:r>
            <a:r>
              <a:rPr lang="fr-CA" sz="1800" i="1" dirty="0"/>
              <a:t> x</a:t>
            </a:r>
            <a:r>
              <a:rPr lang="fr-CA" sz="1800" i="1" baseline="-25000" dirty="0"/>
              <a:t>1</a:t>
            </a:r>
            <a:r>
              <a:rPr lang="fr-CA" sz="1800" i="1" dirty="0"/>
              <a:t> + w</a:t>
            </a:r>
            <a:r>
              <a:rPr lang="fr-CA" sz="1800" i="1" baseline="-25000" dirty="0"/>
              <a:t>2,4</a:t>
            </a:r>
            <a:r>
              <a:rPr lang="fr-CA" sz="1800" i="1" dirty="0"/>
              <a:t> x</a:t>
            </a:r>
            <a:r>
              <a:rPr lang="fr-CA" sz="1800" i="1" baseline="-25000" dirty="0"/>
              <a:t>2</a:t>
            </a:r>
            <a:r>
              <a:rPr lang="fr-CA" sz="1800" i="1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3750365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Dérivation de la règle d’apprentissage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36105" y="1665287"/>
            <a:ext cx="8229600" cy="4525963"/>
          </a:xfrm>
        </p:spPr>
        <p:txBody>
          <a:bodyPr/>
          <a:lstStyle/>
          <a:p>
            <a:r>
              <a:rPr lang="fr-CA" dirty="0"/>
              <a:t>La dérivation de la règle d’apprentissage se fait encore avec les gradients</a:t>
            </a:r>
          </a:p>
          <a:p>
            <a:endParaRPr lang="fr-CA" dirty="0"/>
          </a:p>
          <a:p>
            <a:pPr marL="0" indent="0">
              <a:buNone/>
            </a:pPr>
            <a:endParaRPr lang="fr-CA" dirty="0"/>
          </a:p>
          <a:p>
            <a:r>
              <a:rPr lang="fr-CA" dirty="0"/>
              <a:t>Par l’application de la dérivée en chaîne, on peut décomposer cette règle d’apprentissage comme suit: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pPr marL="0" indent="0">
              <a:buNone/>
            </a:pPr>
            <a:br>
              <a:rPr lang="fr-CA" dirty="0"/>
            </a:br>
            <a:endParaRPr lang="fr-CA" dirty="0"/>
          </a:p>
          <a:p>
            <a:r>
              <a:rPr lang="fr-CA" dirty="0"/>
              <a:t>Par contre, un calcul naïf de tous ces gradients serait très inefficace</a:t>
            </a:r>
          </a:p>
          <a:p>
            <a:r>
              <a:rPr lang="fr-CA" dirty="0"/>
              <a:t>Pour un calcul efficace, on utilise la procédure de </a:t>
            </a:r>
            <a:r>
              <a:rPr lang="fr-CA" b="1" dirty="0" err="1"/>
              <a:t>rétropropagation</a:t>
            </a:r>
            <a:r>
              <a:rPr lang="fr-CA" b="1" dirty="0"/>
              <a:t> des gradients (ou erreurs)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282" y="2053585"/>
            <a:ext cx="5314963" cy="67817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19810" y="3275541"/>
            <a:ext cx="6288869" cy="1743831"/>
            <a:chOff x="1119810" y="3275541"/>
            <a:chExt cx="6288869" cy="174383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19810" y="3419612"/>
              <a:ext cx="4459355" cy="141523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61220" y="3275541"/>
              <a:ext cx="1647459" cy="17438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70002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Dérivation de la règle d’apprentissage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96112"/>
            <a:ext cx="8229600" cy="453385"/>
          </a:xfrm>
        </p:spPr>
        <p:txBody>
          <a:bodyPr/>
          <a:lstStyle/>
          <a:p>
            <a:r>
              <a:rPr lang="fr-CA" dirty="0"/>
              <a:t>La dérivation de la règle d’apprentissage se fait encore avec les gradients</a:t>
            </a:r>
          </a:p>
          <a:p>
            <a:pPr marL="0" indent="0">
              <a:buNone/>
            </a:pPr>
            <a:endParaRPr lang="fr-CA" dirty="0"/>
          </a:p>
          <a:p>
            <a:endParaRPr lang="fr-CA" dirty="0"/>
          </a:p>
          <a:p>
            <a:endParaRPr lang="fr-CA" dirty="0"/>
          </a:p>
          <a:p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350" y="1877308"/>
            <a:ext cx="5314963" cy="678170"/>
          </a:xfrm>
          <a:prstGeom prst="rect">
            <a:avLst/>
          </a:prstGeom>
        </p:spPr>
      </p:pic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767C6A07-F90B-4FB1-9C71-A5F3CDE88987}"/>
              </a:ext>
            </a:extLst>
          </p:cNvPr>
          <p:cNvSpPr txBox="1">
            <a:spLocks/>
          </p:cNvSpPr>
          <p:nvPr/>
        </p:nvSpPr>
        <p:spPr bwMode="auto">
          <a:xfrm>
            <a:off x="464101" y="5132670"/>
            <a:ext cx="7776617" cy="1145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charset="0"/>
              <a:buChar char="u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A" dirty="0"/>
              <a:t>Par contre, un calcul naïf de tous ces gradients serait très inefficace</a:t>
            </a:r>
          </a:p>
          <a:p>
            <a:r>
              <a:rPr lang="fr-CA" dirty="0"/>
              <a:t>Pour un calcul efficace, on utilise la procédure de </a:t>
            </a:r>
            <a:r>
              <a:rPr lang="fr-CA" b="1" dirty="0"/>
              <a:t>rétropropagation des gradients (ou erreurs)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endParaRPr lang="fr-CA" dirty="0"/>
          </a:p>
        </p:txBody>
      </p:sp>
      <p:sp>
        <p:nvSpPr>
          <p:cNvPr id="19" name="Espace réservé du contenu 2">
            <a:extLst>
              <a:ext uri="{FF2B5EF4-FFF2-40B4-BE49-F238E27FC236}">
                <a16:creationId xmlns:a16="http://schemas.microsoft.com/office/drawing/2014/main" id="{FC6099D2-E529-4ECA-8E26-2F3028D05FA2}"/>
              </a:ext>
            </a:extLst>
          </p:cNvPr>
          <p:cNvSpPr txBox="1">
            <a:spLocks/>
          </p:cNvSpPr>
          <p:nvPr/>
        </p:nvSpPr>
        <p:spPr bwMode="auto">
          <a:xfrm>
            <a:off x="464100" y="2693278"/>
            <a:ext cx="7776618" cy="666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charset="0"/>
              <a:buChar char="u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A" dirty="0"/>
              <a:t>Par l’application de la dérivée en chaîne, on peut décomposer cette règle d’apprentissage comme suit: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F49860C-C91F-4C82-9D41-57D5D8E09BF4}"/>
              </a:ext>
            </a:extLst>
          </p:cNvPr>
          <p:cNvGrpSpPr/>
          <p:nvPr/>
        </p:nvGrpSpPr>
        <p:grpSpPr>
          <a:xfrm>
            <a:off x="1083562" y="3334257"/>
            <a:ext cx="6814344" cy="827493"/>
            <a:chOff x="987360" y="3635005"/>
            <a:chExt cx="6814344" cy="82749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E592AA2-353A-4DCE-903E-9EDA68B4BD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7360" y="3728051"/>
              <a:ext cx="4926104" cy="73444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A17290E-86D6-4B3F-A653-2509C9B03EEC}"/>
                </a:ext>
              </a:extLst>
            </p:cNvPr>
            <p:cNvSpPr txBox="1"/>
            <p:nvPr/>
          </p:nvSpPr>
          <p:spPr>
            <a:xfrm>
              <a:off x="5861634" y="3722620"/>
              <a:ext cx="8114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2400" i="1" dirty="0"/>
                <a:t>g</a:t>
              </a:r>
              <a:r>
                <a:rPr lang="en-CA" sz="2400" dirty="0"/>
                <a:t>(</a:t>
              </a:r>
              <a:r>
                <a:rPr lang="en-CA" sz="2400" i="1" dirty="0" err="1"/>
                <a:t>in</a:t>
              </a:r>
              <a:r>
                <a:rPr lang="en-CA" sz="2400" i="1" baseline="-25000" dirty="0" err="1"/>
                <a:t>j</a:t>
              </a:r>
              <a:r>
                <a:rPr lang="en-CA" sz="2400" dirty="0"/>
                <a:t>)</a:t>
              </a:r>
              <a:endParaRPr lang="en-US" sz="2400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791C178-6C7F-4041-A59A-852EFDE67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3843" y="3635005"/>
              <a:ext cx="1157861" cy="827493"/>
            </a:xfrm>
            <a:prstGeom prst="rect">
              <a:avLst/>
            </a:prstGeom>
          </p:spPr>
        </p:pic>
      </p:grpSp>
      <p:sp>
        <p:nvSpPr>
          <p:cNvPr id="20" name="Accolade ouvrante 72">
            <a:extLst>
              <a:ext uri="{FF2B5EF4-FFF2-40B4-BE49-F238E27FC236}">
                <a16:creationId xmlns:a16="http://schemas.microsoft.com/office/drawing/2014/main" id="{6F7019C7-5602-48D2-9666-78A62492A63E}"/>
              </a:ext>
            </a:extLst>
          </p:cNvPr>
          <p:cNvSpPr/>
          <p:nvPr/>
        </p:nvSpPr>
        <p:spPr>
          <a:xfrm>
            <a:off x="3745182" y="2943399"/>
            <a:ext cx="247300" cy="2438536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21" name="Accolade ouvrante 77">
            <a:extLst>
              <a:ext uri="{FF2B5EF4-FFF2-40B4-BE49-F238E27FC236}">
                <a16:creationId xmlns:a16="http://schemas.microsoft.com/office/drawing/2014/main" id="{2BD7D72C-2A16-42CC-916A-EE877E17F58A}"/>
              </a:ext>
            </a:extLst>
          </p:cNvPr>
          <p:cNvSpPr/>
          <p:nvPr/>
        </p:nvSpPr>
        <p:spPr>
          <a:xfrm>
            <a:off x="5848719" y="3459482"/>
            <a:ext cx="291000" cy="1379725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22" name="Accolade ouvrante 78">
            <a:extLst>
              <a:ext uri="{FF2B5EF4-FFF2-40B4-BE49-F238E27FC236}">
                <a16:creationId xmlns:a16="http://schemas.microsoft.com/office/drawing/2014/main" id="{BB96C078-7499-41F8-A203-1C4A5173C3B3}"/>
              </a:ext>
            </a:extLst>
          </p:cNvPr>
          <p:cNvSpPr/>
          <p:nvPr/>
        </p:nvSpPr>
        <p:spPr>
          <a:xfrm>
            <a:off x="7238260" y="3665243"/>
            <a:ext cx="247300" cy="1034177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23" name="ZoneTexte 16">
            <a:extLst>
              <a:ext uri="{FF2B5EF4-FFF2-40B4-BE49-F238E27FC236}">
                <a16:creationId xmlns:a16="http://schemas.microsoft.com/office/drawing/2014/main" id="{4E6CB825-46E6-4449-B468-7C6793D6D517}"/>
              </a:ext>
            </a:extLst>
          </p:cNvPr>
          <p:cNvSpPr txBox="1"/>
          <p:nvPr/>
        </p:nvSpPr>
        <p:spPr>
          <a:xfrm>
            <a:off x="2764388" y="4231865"/>
            <a:ext cx="156445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>
                <a:latin typeface="+mj-lt"/>
              </a:rPr>
              <a:t>gradient du coût </a:t>
            </a:r>
            <a:br>
              <a:rPr lang="fr-CA" sz="1600" dirty="0">
                <a:latin typeface="+mj-lt"/>
              </a:rPr>
            </a:br>
            <a:r>
              <a:rPr lang="fr-CA" sz="1600" dirty="0">
                <a:latin typeface="+mj-lt"/>
              </a:rPr>
              <a:t>p/r au neurone</a:t>
            </a:r>
          </a:p>
        </p:txBody>
      </p:sp>
      <p:sp>
        <p:nvSpPr>
          <p:cNvPr id="24" name="ZoneTexte 80">
            <a:extLst>
              <a:ext uri="{FF2B5EF4-FFF2-40B4-BE49-F238E27FC236}">
                <a16:creationId xmlns:a16="http://schemas.microsoft.com/office/drawing/2014/main" id="{DA3A9221-0321-47C1-8D3A-E2764067A615}"/>
              </a:ext>
            </a:extLst>
          </p:cNvPr>
          <p:cNvSpPr txBox="1"/>
          <p:nvPr/>
        </p:nvSpPr>
        <p:spPr>
          <a:xfrm>
            <a:off x="4838047" y="4282002"/>
            <a:ext cx="246193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>
                <a:latin typeface="+mj-lt"/>
              </a:rPr>
              <a:t>gradient du neurone</a:t>
            </a:r>
            <a:br>
              <a:rPr lang="fr-CA" sz="1600" dirty="0">
                <a:latin typeface="+mj-lt"/>
              </a:rPr>
            </a:br>
            <a:r>
              <a:rPr lang="fr-CA" sz="1600" dirty="0">
                <a:latin typeface="+mj-lt"/>
              </a:rPr>
              <a:t>p/r à la somme des entrées</a:t>
            </a:r>
          </a:p>
        </p:txBody>
      </p:sp>
      <p:sp>
        <p:nvSpPr>
          <p:cNvPr id="25" name="ZoneTexte 81">
            <a:extLst>
              <a:ext uri="{FF2B5EF4-FFF2-40B4-BE49-F238E27FC236}">
                <a16:creationId xmlns:a16="http://schemas.microsoft.com/office/drawing/2014/main" id="{FA512CEC-AFAC-49F8-81C4-CBC85F5280BD}"/>
              </a:ext>
            </a:extLst>
          </p:cNvPr>
          <p:cNvSpPr txBox="1"/>
          <p:nvPr/>
        </p:nvSpPr>
        <p:spPr>
          <a:xfrm>
            <a:off x="7099305" y="4239108"/>
            <a:ext cx="13711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>
                <a:latin typeface="+mj-lt"/>
              </a:rPr>
              <a:t>gradient de la </a:t>
            </a:r>
            <a:br>
              <a:rPr lang="fr-CA" sz="1600" dirty="0">
                <a:latin typeface="+mj-lt"/>
              </a:rPr>
            </a:br>
            <a:r>
              <a:rPr lang="fr-CA" sz="1600" dirty="0">
                <a:latin typeface="+mj-lt"/>
              </a:rPr>
              <a:t>somme p/r </a:t>
            </a:r>
          </a:p>
          <a:p>
            <a:pPr algn="ctr"/>
            <a:r>
              <a:rPr lang="fr-CA" sz="1600" dirty="0">
                <a:latin typeface="+mj-lt"/>
              </a:rPr>
              <a:t>au poids </a:t>
            </a:r>
            <a:r>
              <a:rPr lang="fr-CA" sz="1600" i="1" dirty="0" err="1">
                <a:latin typeface="+mj-lt"/>
              </a:rPr>
              <a:t>w</a:t>
            </a:r>
            <a:r>
              <a:rPr lang="fr-CA" sz="1600" i="1" baseline="-25000" dirty="0" err="1">
                <a:latin typeface="+mj-lt"/>
              </a:rPr>
              <a:t>i,j</a:t>
            </a:r>
            <a:endParaRPr lang="fr-CA" sz="1600" i="1" baseline="-25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68201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4456" y="274638"/>
            <a:ext cx="8686801" cy="1143000"/>
          </a:xfrm>
        </p:spPr>
        <p:txBody>
          <a:bodyPr/>
          <a:lstStyle/>
          <a:p>
            <a:r>
              <a:rPr lang="fr-CA" noProof="0" dirty="0"/>
              <a:t>Troisième algorithme: régression logistique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Froduald Kabanza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457200" y="1600200"/>
            <a:ext cx="8261350" cy="2729437"/>
          </a:xfrm>
        </p:spPr>
        <p:txBody>
          <a:bodyPr/>
          <a:lstStyle/>
          <a:p>
            <a:r>
              <a:rPr lang="fr-CA" b="1" dirty="0"/>
              <a:t>Idée</a:t>
            </a:r>
            <a:r>
              <a:rPr lang="fr-CA" dirty="0"/>
              <a:t>: plutôt que de prédire une classe, prédire une probabilité d’appartenir à la classe 1 (ou la classe 0, ça marche aussi)</a:t>
            </a:r>
          </a:p>
          <a:p>
            <a:pPr marL="0" indent="0">
              <a:buNone/>
            </a:pPr>
            <a:endParaRPr lang="fr-CA" dirty="0"/>
          </a:p>
          <a:p>
            <a:pPr marL="0" indent="0">
              <a:buNone/>
            </a:pPr>
            <a:endParaRPr lang="fr-CA" dirty="0"/>
          </a:p>
          <a:p>
            <a:r>
              <a:rPr lang="fr-CA" dirty="0"/>
              <a:t>Pour choisir une classe, prendre</a:t>
            </a:r>
            <a:br>
              <a:rPr lang="fr-CA" dirty="0"/>
            </a:br>
            <a:r>
              <a:rPr lang="fr-CA" dirty="0"/>
              <a:t>la plus probable selon le modèle</a:t>
            </a:r>
          </a:p>
          <a:p>
            <a:pPr lvl="1"/>
            <a:r>
              <a:rPr lang="fr-CA" dirty="0"/>
              <a:t>si   </a:t>
            </a:r>
            <a:r>
              <a:rPr lang="fr-CA" dirty="0" err="1"/>
              <a:t>hw</a:t>
            </a:r>
            <a:r>
              <a:rPr lang="fr-CA" dirty="0"/>
              <a:t>(x)≥ 0.5  choisir la classe 1</a:t>
            </a:r>
          </a:p>
          <a:p>
            <a:pPr lvl="1"/>
            <a:r>
              <a:rPr lang="fr-CA" dirty="0"/>
              <a:t>sinon, choisir la classe 0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</p:txBody>
      </p:sp>
      <p:grpSp>
        <p:nvGrpSpPr>
          <p:cNvPr id="49" name="Grouper 48"/>
          <p:cNvGrpSpPr/>
          <p:nvPr/>
        </p:nvGrpSpPr>
        <p:grpSpPr>
          <a:xfrm>
            <a:off x="619766" y="4552438"/>
            <a:ext cx="4814012" cy="1702207"/>
            <a:chOff x="619766" y="4552438"/>
            <a:chExt cx="4814012" cy="1702207"/>
          </a:xfrm>
        </p:grpSpPr>
        <p:sp>
          <p:nvSpPr>
            <p:cNvPr id="23" name="Ellipse 22"/>
            <p:cNvSpPr/>
            <p:nvPr/>
          </p:nvSpPr>
          <p:spPr>
            <a:xfrm>
              <a:off x="2088146" y="4880712"/>
              <a:ext cx="2332607" cy="1259711"/>
            </a:xfrm>
            <a:prstGeom prst="ellipse">
              <a:avLst/>
            </a:prstGeom>
            <a:no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cxnSp>
          <p:nvCxnSpPr>
            <p:cNvPr id="24" name="Connecteur droit avec flèche 23"/>
            <p:cNvCxnSpPr/>
            <p:nvPr/>
          </p:nvCxnSpPr>
          <p:spPr>
            <a:xfrm>
              <a:off x="1118237" y="4683075"/>
              <a:ext cx="1041013" cy="551763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eur droit avec flèche 24"/>
            <p:cNvCxnSpPr/>
            <p:nvPr/>
          </p:nvCxnSpPr>
          <p:spPr>
            <a:xfrm>
              <a:off x="1114577" y="5182785"/>
              <a:ext cx="973569" cy="20821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eur droit avec flèche 25"/>
            <p:cNvCxnSpPr/>
            <p:nvPr/>
          </p:nvCxnSpPr>
          <p:spPr>
            <a:xfrm flipV="1">
              <a:off x="1133851" y="5755231"/>
              <a:ext cx="1014991" cy="389685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Image 2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6249" y="4552438"/>
              <a:ext cx="277577" cy="199508"/>
            </a:xfrm>
            <a:prstGeom prst="rect">
              <a:avLst/>
            </a:prstGeom>
            <a:effectLst/>
          </p:spPr>
        </p:pic>
        <p:pic>
          <p:nvPicPr>
            <p:cNvPr id="28" name="Image 2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6249" y="5083029"/>
              <a:ext cx="277577" cy="199508"/>
            </a:xfrm>
            <a:prstGeom prst="rect">
              <a:avLst/>
            </a:prstGeom>
            <a:effectLst/>
          </p:spPr>
        </p:pic>
        <p:pic>
          <p:nvPicPr>
            <p:cNvPr id="29" name="Image 2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71076" y="6035186"/>
              <a:ext cx="343501" cy="219459"/>
            </a:xfrm>
            <a:prstGeom prst="rect">
              <a:avLst/>
            </a:prstGeom>
            <a:effectLst/>
          </p:spPr>
        </p:pic>
        <p:pic>
          <p:nvPicPr>
            <p:cNvPr id="30" name="Image 2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67238" y="4583321"/>
              <a:ext cx="320948" cy="199508"/>
            </a:xfrm>
            <a:prstGeom prst="rect">
              <a:avLst/>
            </a:prstGeom>
            <a:effectLst/>
          </p:spPr>
        </p:pic>
        <p:pic>
          <p:nvPicPr>
            <p:cNvPr id="31" name="Image 3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367238" y="5035330"/>
              <a:ext cx="329623" cy="199508"/>
            </a:xfrm>
            <a:prstGeom prst="rect">
              <a:avLst/>
            </a:prstGeom>
            <a:effectLst/>
          </p:spPr>
        </p:pic>
        <p:pic>
          <p:nvPicPr>
            <p:cNvPr id="32" name="Image 3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356828" y="5734409"/>
              <a:ext cx="355645" cy="199508"/>
            </a:xfrm>
            <a:prstGeom prst="rect">
              <a:avLst/>
            </a:prstGeom>
            <a:effectLst/>
          </p:spPr>
        </p:pic>
        <p:sp>
          <p:nvSpPr>
            <p:cNvPr id="33" name="ZoneTexte 32"/>
            <p:cNvSpPr txBox="1"/>
            <p:nvPr/>
          </p:nvSpPr>
          <p:spPr>
            <a:xfrm>
              <a:off x="619766" y="5443053"/>
              <a:ext cx="463851" cy="369332"/>
            </a:xfrm>
            <a:prstGeom prst="rect">
              <a:avLst/>
            </a:prstGeom>
            <a:noFill/>
            <a:effectLst/>
            <a:scene3d>
              <a:camera prst="orthographicFront">
                <a:rot lat="0" lon="0" rev="5400000"/>
              </a:camera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fr-CA" dirty="0">
                  <a:latin typeface="+mj-lt"/>
                </a:rPr>
                <a:t>. . .</a:t>
              </a:r>
            </a:p>
          </p:txBody>
        </p:sp>
        <p:cxnSp>
          <p:nvCxnSpPr>
            <p:cNvPr id="34" name="Connecteur droit 33"/>
            <p:cNvCxnSpPr/>
            <p:nvPr/>
          </p:nvCxnSpPr>
          <p:spPr>
            <a:xfrm>
              <a:off x="2742217" y="4937971"/>
              <a:ext cx="0" cy="1145192"/>
            </a:xfrm>
            <a:prstGeom prst="line">
              <a:avLst/>
            </a:prstGeom>
            <a:ln w="127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cteur droit 34"/>
            <p:cNvCxnSpPr/>
            <p:nvPr/>
          </p:nvCxnSpPr>
          <p:spPr>
            <a:xfrm>
              <a:off x="3758647" y="4944617"/>
              <a:ext cx="0" cy="1145192"/>
            </a:xfrm>
            <a:prstGeom prst="line">
              <a:avLst/>
            </a:prstGeom>
            <a:ln w="127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6" name="Image 35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301494" y="5337876"/>
              <a:ext cx="344104" cy="372778"/>
            </a:xfrm>
            <a:prstGeom prst="rect">
              <a:avLst/>
            </a:prstGeom>
            <a:effectLst/>
          </p:spPr>
        </p:pic>
        <p:sp>
          <p:nvSpPr>
            <p:cNvPr id="38" name="ZoneTexte 37"/>
            <p:cNvSpPr txBox="1"/>
            <p:nvPr/>
          </p:nvSpPr>
          <p:spPr>
            <a:xfrm>
              <a:off x="3054310" y="4726882"/>
              <a:ext cx="321306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l-GR" sz="2800" i="1" dirty="0">
                  <a:latin typeface="Times"/>
                  <a:cs typeface="Times"/>
                </a:rPr>
                <a:t>σ</a:t>
              </a:r>
              <a:endParaRPr lang="fr-CA" sz="2800" i="1" dirty="0">
                <a:latin typeface="Times"/>
                <a:cs typeface="Times"/>
              </a:endParaRPr>
            </a:p>
          </p:txBody>
        </p:sp>
        <p:pic>
          <p:nvPicPr>
            <p:cNvPr id="39" name="Image 38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796655" y="5395495"/>
              <a:ext cx="593057" cy="241133"/>
            </a:xfrm>
            <a:prstGeom prst="rect">
              <a:avLst/>
            </a:prstGeom>
          </p:spPr>
        </p:pic>
        <p:cxnSp>
          <p:nvCxnSpPr>
            <p:cNvPr id="40" name="Connecteur droit 39"/>
            <p:cNvCxnSpPr>
              <a:stCxn id="23" idx="6"/>
            </p:cNvCxnSpPr>
            <p:nvPr/>
          </p:nvCxnSpPr>
          <p:spPr>
            <a:xfrm>
              <a:off x="4420753" y="5510568"/>
              <a:ext cx="1013025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Forme libre 45"/>
          <p:cNvSpPr/>
          <p:nvPr/>
        </p:nvSpPr>
        <p:spPr>
          <a:xfrm>
            <a:off x="2929880" y="5234838"/>
            <a:ext cx="570166" cy="665198"/>
          </a:xfrm>
          <a:custGeom>
            <a:avLst/>
            <a:gdLst>
              <a:gd name="connsiteX0" fmla="*/ 0 w 975895"/>
              <a:gd name="connsiteY0" fmla="*/ 975895 h 985528"/>
              <a:gd name="connsiteX1" fmla="*/ 227263 w 975895"/>
              <a:gd name="connsiteY1" fmla="*/ 962527 h 985528"/>
              <a:gd name="connsiteX2" fmla="*/ 441158 w 975895"/>
              <a:gd name="connsiteY2" fmla="*/ 775369 h 985528"/>
              <a:gd name="connsiteX3" fmla="*/ 508000 w 975895"/>
              <a:gd name="connsiteY3" fmla="*/ 307474 h 985528"/>
              <a:gd name="connsiteX4" fmla="*/ 695158 w 975895"/>
              <a:gd name="connsiteY4" fmla="*/ 53474 h 985528"/>
              <a:gd name="connsiteX5" fmla="*/ 975895 w 975895"/>
              <a:gd name="connsiteY5" fmla="*/ 0 h 985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5895" h="985528">
                <a:moveTo>
                  <a:pt x="0" y="975895"/>
                </a:moveTo>
                <a:cubicBezTo>
                  <a:pt x="76868" y="985921"/>
                  <a:pt x="153737" y="995948"/>
                  <a:pt x="227263" y="962527"/>
                </a:cubicBezTo>
                <a:cubicBezTo>
                  <a:pt x="300789" y="929106"/>
                  <a:pt x="394369" y="884544"/>
                  <a:pt x="441158" y="775369"/>
                </a:cubicBezTo>
                <a:cubicBezTo>
                  <a:pt x="487948" y="666193"/>
                  <a:pt x="465667" y="427790"/>
                  <a:pt x="508000" y="307474"/>
                </a:cubicBezTo>
                <a:cubicBezTo>
                  <a:pt x="550333" y="187158"/>
                  <a:pt x="617176" y="104720"/>
                  <a:pt x="695158" y="53474"/>
                </a:cubicBezTo>
                <a:cubicBezTo>
                  <a:pt x="773140" y="2228"/>
                  <a:pt x="975895" y="0"/>
                  <a:pt x="975895" y="0"/>
                </a:cubicBezTo>
              </a:path>
            </a:pathLst>
          </a:custGeom>
          <a:ln w="2857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>
              <a:ln w="38100" cmpd="sng">
                <a:solidFill>
                  <a:schemeClr val="tx1"/>
                </a:solidFill>
              </a:ln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5D016D2-E7A3-4D86-A629-9A8AB1C9597F}"/>
              </a:ext>
            </a:extLst>
          </p:cNvPr>
          <p:cNvGrpSpPr/>
          <p:nvPr/>
        </p:nvGrpSpPr>
        <p:grpSpPr>
          <a:xfrm>
            <a:off x="5339235" y="3234364"/>
            <a:ext cx="3301447" cy="2658923"/>
            <a:chOff x="5339235" y="3234364"/>
            <a:chExt cx="3301447" cy="265892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C44EACF-83C1-42E5-A0A4-266A460907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519919" y="3234364"/>
              <a:ext cx="3120763" cy="2578021"/>
            </a:xfrm>
            <a:prstGeom prst="rect">
              <a:avLst/>
            </a:prstGeom>
          </p:spPr>
        </p:pic>
        <p:pic>
          <p:nvPicPr>
            <p:cNvPr id="19" name="Image 18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83831" y="5708702"/>
              <a:ext cx="667919" cy="184585"/>
            </a:xfrm>
            <a:prstGeom prst="rect">
              <a:avLst/>
            </a:prstGeom>
          </p:spPr>
        </p:pic>
        <p:pic>
          <p:nvPicPr>
            <p:cNvPr id="3" name="Image 2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16200000">
              <a:off x="5105029" y="4152115"/>
              <a:ext cx="789359" cy="320948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8D8779-83EF-4E5C-AD1E-6BBAEBC46FD7}"/>
              </a:ext>
            </a:extLst>
          </p:cNvPr>
          <p:cNvGrpSpPr/>
          <p:nvPr/>
        </p:nvGrpSpPr>
        <p:grpSpPr>
          <a:xfrm>
            <a:off x="1011906" y="2302317"/>
            <a:ext cx="4546828" cy="758663"/>
            <a:chOff x="1011906" y="2302317"/>
            <a:chExt cx="4546828" cy="75866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918AB97-F8A4-4151-9E5C-8B14D4EA7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103920" y="2302317"/>
              <a:ext cx="1454814" cy="75866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F28E306-C47D-4AFC-BBD2-6E747AB34C63}"/>
                </a:ext>
              </a:extLst>
            </p:cNvPr>
            <p:cNvSpPr txBox="1"/>
            <p:nvPr/>
          </p:nvSpPr>
          <p:spPr>
            <a:xfrm>
              <a:off x="1011906" y="2390816"/>
              <a:ext cx="31749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indent="0">
                <a:buNone/>
              </a:pPr>
              <a:r>
                <a:rPr lang="fr-CA" sz="2400" dirty="0"/>
                <a:t>p(y=1|x)=</a:t>
              </a:r>
              <a:r>
                <a:rPr lang="fr-CA" sz="2400" dirty="0" err="1"/>
                <a:t>h</a:t>
              </a:r>
              <a:r>
                <a:rPr lang="fr-CA" sz="2400" baseline="-25000" dirty="0" err="1"/>
                <a:t>w</a:t>
              </a:r>
              <a:r>
                <a:rPr lang="fr-CA" sz="2400" dirty="0"/>
                <a:t>(x)=</a:t>
              </a:r>
              <a:r>
                <a:rPr lang="el-GR" sz="2400" dirty="0"/>
                <a:t>σ</a:t>
              </a:r>
              <a:r>
                <a:rPr lang="en-CA" sz="2400" dirty="0"/>
                <a:t>(</a:t>
              </a:r>
              <a:r>
                <a:rPr lang="en-CA" sz="2400" dirty="0" err="1"/>
                <a:t>w.x</a:t>
              </a:r>
              <a:r>
                <a:rPr lang="en-CA" sz="2400" dirty="0"/>
                <a:t>)=</a:t>
              </a:r>
              <a:endParaRPr lang="fr-CA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47072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Dérivation de la règle d’apprentissage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sp>
        <p:nvSpPr>
          <p:cNvPr id="18" name="Accolade ouvrante 17"/>
          <p:cNvSpPr/>
          <p:nvPr/>
        </p:nvSpPr>
        <p:spPr>
          <a:xfrm>
            <a:off x="4625514" y="2009843"/>
            <a:ext cx="281774" cy="4189297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981" y="4401036"/>
            <a:ext cx="300182" cy="265545"/>
          </a:xfrm>
          <a:prstGeom prst="rect">
            <a:avLst/>
          </a:prstGeom>
        </p:spPr>
      </p:pic>
      <p:sp>
        <p:nvSpPr>
          <p:cNvPr id="20" name="Accolade ouvrante 19"/>
          <p:cNvSpPr/>
          <p:nvPr/>
        </p:nvSpPr>
        <p:spPr>
          <a:xfrm>
            <a:off x="7524069" y="3587404"/>
            <a:ext cx="247300" cy="1034177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4116" y="4349101"/>
            <a:ext cx="754662" cy="320948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8146" y="5459087"/>
            <a:ext cx="3415928" cy="372126"/>
          </a:xfrm>
          <a:prstGeom prst="rect">
            <a:avLst/>
          </a:prstGeom>
        </p:spPr>
      </p:pic>
      <p:sp>
        <p:nvSpPr>
          <p:cNvPr id="26" name="Espace réservé du contenu 2">
            <a:extLst>
              <a:ext uri="{FF2B5EF4-FFF2-40B4-BE49-F238E27FC236}">
                <a16:creationId xmlns:a16="http://schemas.microsoft.com/office/drawing/2014/main" id="{F4C17648-C0AC-47C6-9246-3088C9DC9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5125"/>
          </a:xfrm>
        </p:spPr>
        <p:txBody>
          <a:bodyPr/>
          <a:lstStyle/>
          <a:p>
            <a:r>
              <a:rPr lang="fr-CA" dirty="0"/>
              <a:t>La dérivation de la règle d’apprentissage se fait encore avec les gradients</a:t>
            </a:r>
          </a:p>
          <a:p>
            <a:pPr marL="0" indent="0">
              <a:buNone/>
            </a:pPr>
            <a:endParaRPr lang="fr-CA" dirty="0"/>
          </a:p>
        </p:txBody>
      </p:sp>
      <p:sp>
        <p:nvSpPr>
          <p:cNvPr id="27" name="Espace réservé du contenu 2">
            <a:extLst>
              <a:ext uri="{FF2B5EF4-FFF2-40B4-BE49-F238E27FC236}">
                <a16:creationId xmlns:a16="http://schemas.microsoft.com/office/drawing/2014/main" id="{4CAA0B24-D096-4019-95A2-BEB028EF066C}"/>
              </a:ext>
            </a:extLst>
          </p:cNvPr>
          <p:cNvSpPr txBox="1">
            <a:spLocks/>
          </p:cNvSpPr>
          <p:nvPr/>
        </p:nvSpPr>
        <p:spPr bwMode="auto">
          <a:xfrm>
            <a:off x="573671" y="4495993"/>
            <a:ext cx="7842090" cy="911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charset="0"/>
              <a:buChar char="u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CA" dirty="0"/>
          </a:p>
          <a:p>
            <a:r>
              <a:rPr lang="fr-CA" dirty="0"/>
              <a:t>Donc la règle de mise à jour peut être écrite comme suite:</a:t>
            </a:r>
          </a:p>
          <a:p>
            <a:endParaRPr lang="fr-CA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3775BE7-359A-4B4B-9BBD-6BDAEBEACCAD}"/>
              </a:ext>
            </a:extLst>
          </p:cNvPr>
          <p:cNvGrpSpPr/>
          <p:nvPr/>
        </p:nvGrpSpPr>
        <p:grpSpPr>
          <a:xfrm>
            <a:off x="1164828" y="2200380"/>
            <a:ext cx="6814344" cy="827493"/>
            <a:chOff x="987360" y="3635005"/>
            <a:chExt cx="6814344" cy="827493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C1BBC618-55CB-41F4-942D-A4D8C8EAD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87360" y="3728051"/>
              <a:ext cx="4926104" cy="734447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3270506-757E-4015-8249-0453E4BA875C}"/>
                </a:ext>
              </a:extLst>
            </p:cNvPr>
            <p:cNvSpPr txBox="1"/>
            <p:nvPr/>
          </p:nvSpPr>
          <p:spPr>
            <a:xfrm>
              <a:off x="5913464" y="3770066"/>
              <a:ext cx="8162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2400" dirty="0"/>
                <a:t>σ</a:t>
              </a:r>
              <a:r>
                <a:rPr lang="en-CA" sz="2400" dirty="0"/>
                <a:t>(</a:t>
              </a:r>
              <a:r>
                <a:rPr lang="en-CA" sz="2400" dirty="0" err="1"/>
                <a:t>in</a:t>
              </a:r>
              <a:r>
                <a:rPr lang="en-CA" sz="2400" baseline="-25000" dirty="0" err="1"/>
                <a:t>j</a:t>
              </a:r>
              <a:r>
                <a:rPr lang="en-CA" sz="2400" dirty="0"/>
                <a:t>)</a:t>
              </a:r>
              <a:endParaRPr lang="en-US" sz="2400" dirty="0"/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8C91A479-C6D2-4C5C-B6A0-69D350EA6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43843" y="3635005"/>
              <a:ext cx="1157861" cy="827493"/>
            </a:xfrm>
            <a:prstGeom prst="rect">
              <a:avLst/>
            </a:prstGeom>
          </p:spPr>
        </p:pic>
      </p:grpSp>
      <p:sp>
        <p:nvSpPr>
          <p:cNvPr id="40" name="Accolade ouvrante 72">
            <a:extLst>
              <a:ext uri="{FF2B5EF4-FFF2-40B4-BE49-F238E27FC236}">
                <a16:creationId xmlns:a16="http://schemas.microsoft.com/office/drawing/2014/main" id="{50348A46-0268-4C34-B881-DA3DD3B78A02}"/>
              </a:ext>
            </a:extLst>
          </p:cNvPr>
          <p:cNvSpPr/>
          <p:nvPr/>
        </p:nvSpPr>
        <p:spPr>
          <a:xfrm>
            <a:off x="3826448" y="1809522"/>
            <a:ext cx="247300" cy="2438536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41" name="Accolade ouvrante 77">
            <a:extLst>
              <a:ext uri="{FF2B5EF4-FFF2-40B4-BE49-F238E27FC236}">
                <a16:creationId xmlns:a16="http://schemas.microsoft.com/office/drawing/2014/main" id="{A0871CAE-6A26-43C8-AFE6-BC515BAEE4F3}"/>
              </a:ext>
            </a:extLst>
          </p:cNvPr>
          <p:cNvSpPr/>
          <p:nvPr/>
        </p:nvSpPr>
        <p:spPr>
          <a:xfrm>
            <a:off x="5929985" y="2325605"/>
            <a:ext cx="291000" cy="1379725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42" name="Accolade ouvrante 78">
            <a:extLst>
              <a:ext uri="{FF2B5EF4-FFF2-40B4-BE49-F238E27FC236}">
                <a16:creationId xmlns:a16="http://schemas.microsoft.com/office/drawing/2014/main" id="{545937A0-1D39-4B56-B51A-93EB1A266C4F}"/>
              </a:ext>
            </a:extLst>
          </p:cNvPr>
          <p:cNvSpPr/>
          <p:nvPr/>
        </p:nvSpPr>
        <p:spPr>
          <a:xfrm>
            <a:off x="7319526" y="2531366"/>
            <a:ext cx="247300" cy="1034177"/>
          </a:xfrm>
          <a:prstGeom prst="leftBrace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>
            <a:scene3d>
              <a:camera prst="orthographicFront">
                <a:rot lat="0" lon="0" rev="5400000"/>
              </a:camera>
              <a:lightRig rig="threePt" dir="t"/>
            </a:scene3d>
          </a:bodyPr>
          <a:lstStyle/>
          <a:p>
            <a:pPr algn="ctr"/>
            <a:endParaRPr lang="fr-CA"/>
          </a:p>
        </p:txBody>
      </p:sp>
      <p:sp>
        <p:nvSpPr>
          <p:cNvPr id="43" name="ZoneTexte 16">
            <a:extLst>
              <a:ext uri="{FF2B5EF4-FFF2-40B4-BE49-F238E27FC236}">
                <a16:creationId xmlns:a16="http://schemas.microsoft.com/office/drawing/2014/main" id="{35EBB2C3-B65E-4609-B436-0AE60330F280}"/>
              </a:ext>
            </a:extLst>
          </p:cNvPr>
          <p:cNvSpPr txBox="1"/>
          <p:nvPr/>
        </p:nvSpPr>
        <p:spPr>
          <a:xfrm>
            <a:off x="2845654" y="3097988"/>
            <a:ext cx="156445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>
                <a:latin typeface="+mj-lt"/>
              </a:rPr>
              <a:t>gradient du coût </a:t>
            </a:r>
            <a:br>
              <a:rPr lang="fr-CA" sz="1600" dirty="0">
                <a:latin typeface="+mj-lt"/>
              </a:rPr>
            </a:br>
            <a:r>
              <a:rPr lang="fr-CA" sz="1600" dirty="0">
                <a:latin typeface="+mj-lt"/>
              </a:rPr>
              <a:t>p/r au neurone</a:t>
            </a:r>
          </a:p>
        </p:txBody>
      </p:sp>
      <p:sp>
        <p:nvSpPr>
          <p:cNvPr id="44" name="ZoneTexte 80">
            <a:extLst>
              <a:ext uri="{FF2B5EF4-FFF2-40B4-BE49-F238E27FC236}">
                <a16:creationId xmlns:a16="http://schemas.microsoft.com/office/drawing/2014/main" id="{B692D376-B54E-48CD-A859-CCEA048EF6C0}"/>
              </a:ext>
            </a:extLst>
          </p:cNvPr>
          <p:cNvSpPr txBox="1"/>
          <p:nvPr/>
        </p:nvSpPr>
        <p:spPr>
          <a:xfrm>
            <a:off x="4919313" y="3148125"/>
            <a:ext cx="246193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>
                <a:latin typeface="+mj-lt"/>
              </a:rPr>
              <a:t>gradient du neurone</a:t>
            </a:r>
            <a:br>
              <a:rPr lang="fr-CA" sz="1600" dirty="0">
                <a:latin typeface="+mj-lt"/>
              </a:rPr>
            </a:br>
            <a:r>
              <a:rPr lang="fr-CA" sz="1600" dirty="0">
                <a:latin typeface="+mj-lt"/>
              </a:rPr>
              <a:t>p/r à la somme des entrées</a:t>
            </a:r>
          </a:p>
        </p:txBody>
      </p:sp>
      <p:sp>
        <p:nvSpPr>
          <p:cNvPr id="45" name="ZoneTexte 81">
            <a:extLst>
              <a:ext uri="{FF2B5EF4-FFF2-40B4-BE49-F238E27FC236}">
                <a16:creationId xmlns:a16="http://schemas.microsoft.com/office/drawing/2014/main" id="{CAF44262-5B71-4844-AA2F-9741F4DF0FC8}"/>
              </a:ext>
            </a:extLst>
          </p:cNvPr>
          <p:cNvSpPr txBox="1"/>
          <p:nvPr/>
        </p:nvSpPr>
        <p:spPr>
          <a:xfrm>
            <a:off x="7180571" y="3105231"/>
            <a:ext cx="13711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1600" dirty="0">
                <a:latin typeface="+mj-lt"/>
              </a:rPr>
              <a:t>gradient de la </a:t>
            </a:r>
            <a:br>
              <a:rPr lang="fr-CA" sz="1600" dirty="0">
                <a:latin typeface="+mj-lt"/>
              </a:rPr>
            </a:br>
            <a:r>
              <a:rPr lang="fr-CA" sz="1600" dirty="0">
                <a:latin typeface="+mj-lt"/>
              </a:rPr>
              <a:t>somme p/r </a:t>
            </a:r>
          </a:p>
          <a:p>
            <a:pPr algn="ctr"/>
            <a:r>
              <a:rPr lang="fr-CA" sz="1600" dirty="0">
                <a:latin typeface="+mj-lt"/>
              </a:rPr>
              <a:t>au poids </a:t>
            </a:r>
            <a:r>
              <a:rPr lang="fr-CA" sz="1600" i="1" dirty="0" err="1">
                <a:latin typeface="+mj-lt"/>
              </a:rPr>
              <a:t>w</a:t>
            </a:r>
            <a:r>
              <a:rPr lang="fr-CA" sz="1600" i="1" baseline="-25000" dirty="0" err="1">
                <a:latin typeface="+mj-lt"/>
              </a:rPr>
              <a:t>i,j</a:t>
            </a:r>
            <a:endParaRPr lang="fr-CA" sz="1600" i="1" baseline="-25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67219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 err="1"/>
              <a:t>Rétropropagation</a:t>
            </a:r>
            <a:r>
              <a:rPr lang="fr-CA" noProof="0" dirty="0"/>
              <a:t> des gradients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Utiliser le fait que la dérivée pour un neurone à la couche </a:t>
            </a:r>
            <a:r>
              <a:rPr lang="fr-CA" i="1" dirty="0">
                <a:latin typeface="Times"/>
                <a:cs typeface="Times"/>
              </a:rPr>
              <a:t>l</a:t>
            </a:r>
            <a:r>
              <a:rPr lang="fr-CA" dirty="0"/>
              <a:t> peut être calculée à partir de la dérivée des neurones connectés à la couche </a:t>
            </a:r>
            <a:r>
              <a:rPr lang="fr-CA" i="1" dirty="0">
                <a:latin typeface="Times"/>
                <a:cs typeface="Times"/>
              </a:rPr>
              <a:t>l+1</a:t>
            </a:r>
            <a:r>
              <a:rPr lang="fr-CA" dirty="0"/>
              <a:t> </a:t>
            </a: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r>
              <a:rPr lang="fr-CA" dirty="0"/>
              <a:t>où                                    et g(.) </a:t>
            </a:r>
            <a:r>
              <a:rPr lang="en-CA" dirty="0"/>
              <a:t>la function </a:t>
            </a:r>
            <a:r>
              <a:rPr lang="fr-CA" dirty="0"/>
              <a:t>d’activation</a:t>
            </a: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1833" y="5618054"/>
            <a:ext cx="1792205" cy="595013"/>
          </a:xfrm>
          <a:prstGeom prst="rect">
            <a:avLst/>
          </a:prstGeom>
        </p:spPr>
      </p:pic>
      <p:cxnSp>
        <p:nvCxnSpPr>
          <p:cNvPr id="14" name="Connecteur droit avec flèche 13"/>
          <p:cNvCxnSpPr/>
          <p:nvPr/>
        </p:nvCxnSpPr>
        <p:spPr>
          <a:xfrm flipV="1">
            <a:off x="1603375" y="3079750"/>
            <a:ext cx="1650207" cy="5238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ZoneTexte 19"/>
          <p:cNvSpPr txBox="1"/>
          <p:nvPr/>
        </p:nvSpPr>
        <p:spPr>
          <a:xfrm>
            <a:off x="403225" y="3603626"/>
            <a:ext cx="17637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latin typeface="+mn-lt"/>
              </a:rPr>
              <a:t>     itère sur les neurones cachés de la couche </a:t>
            </a:r>
            <a:r>
              <a:rPr lang="fr-CA" i="1" dirty="0">
                <a:latin typeface="Times"/>
                <a:cs typeface="Times"/>
              </a:rPr>
              <a:t>l+1</a:t>
            </a:r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206" y="3657974"/>
            <a:ext cx="138788" cy="23420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500" y="2322041"/>
            <a:ext cx="7232316" cy="283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443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Visualisation </a:t>
            </a:r>
            <a:r>
              <a:rPr lang="fr-CA" dirty="0"/>
              <a:t>de la </a:t>
            </a:r>
            <a:r>
              <a:rPr lang="fr-CA" dirty="0" err="1"/>
              <a:t>rétropropagation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L’algorithme d’apprentissage commence par une </a:t>
            </a:r>
            <a:r>
              <a:rPr lang="fr-CA" b="1" dirty="0"/>
              <a:t>propagation avant</a:t>
            </a:r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er 2"/>
          <p:cNvGrpSpPr/>
          <p:nvPr/>
        </p:nvGrpSpPr>
        <p:grpSpPr>
          <a:xfrm>
            <a:off x="6724948" y="314202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4" name="Ellipse 1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7</a:t>
              </a:r>
            </a:p>
          </p:txBody>
        </p:sp>
      </p:grpSp>
      <p:sp>
        <p:nvSpPr>
          <p:cNvPr id="18" name="ZoneTexte 17"/>
          <p:cNvSpPr txBox="1"/>
          <p:nvPr/>
        </p:nvSpPr>
        <p:spPr>
          <a:xfrm>
            <a:off x="6373042" y="25466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5,7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6,7</a:t>
            </a: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5</a:t>
              </a: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6</a:t>
              </a: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3</a:t>
              </a: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4</a:t>
              </a:r>
            </a:p>
          </p:txBody>
        </p:sp>
      </p:grpSp>
      <p:sp>
        <p:nvSpPr>
          <p:cNvPr id="34" name="ZoneTexte 33"/>
          <p:cNvSpPr txBox="1"/>
          <p:nvPr/>
        </p:nvSpPr>
        <p:spPr>
          <a:xfrm>
            <a:off x="1483711" y="234413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1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1483711" y="394822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3,5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3,6</a:t>
            </a: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4,5</a:t>
            </a: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4,6</a:t>
            </a: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1,3</a:t>
            </a: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1,4</a:t>
            </a: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2,3</a:t>
            </a: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2,4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449672" y="2277212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>
                <a:latin typeface="Times"/>
                <a:cs typeface="Times"/>
              </a:rPr>
              <a:t>x</a:t>
            </a:r>
            <a:r>
              <a:rPr lang="fr-CA" sz="3200" i="1" baseline="-25000" dirty="0">
                <a:latin typeface="Times"/>
                <a:cs typeface="Times"/>
              </a:rPr>
              <a:t>1</a:t>
            </a:r>
            <a:r>
              <a:rPr lang="fr-CA" sz="3200" i="1" dirty="0">
                <a:latin typeface="Times"/>
                <a:cs typeface="Times"/>
              </a:rPr>
              <a:t> </a:t>
            </a:r>
            <a:r>
              <a:rPr lang="fr-CA" sz="3200" dirty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1" name="ZoneTexte 60"/>
          <p:cNvSpPr txBox="1"/>
          <p:nvPr/>
        </p:nvSpPr>
        <p:spPr>
          <a:xfrm>
            <a:off x="449672" y="3906689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>
                <a:latin typeface="Times"/>
                <a:cs typeface="Times"/>
              </a:rPr>
              <a:t>x</a:t>
            </a:r>
            <a:r>
              <a:rPr lang="fr-CA" sz="3200" i="1" baseline="-25000" dirty="0">
                <a:latin typeface="Times"/>
                <a:cs typeface="Times"/>
              </a:rPr>
              <a:t>2</a:t>
            </a:r>
            <a:r>
              <a:rPr lang="fr-CA" sz="3200" i="1" dirty="0">
                <a:latin typeface="Times"/>
                <a:cs typeface="Times"/>
              </a:rPr>
              <a:t> </a:t>
            </a:r>
            <a:r>
              <a:rPr lang="fr-CA" sz="3200" dirty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4730750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997" y="5143500"/>
            <a:ext cx="2659522" cy="1106024"/>
          </a:xfrm>
          <a:prstGeom prst="rect">
            <a:avLst/>
          </a:prstGeom>
        </p:spPr>
      </p:pic>
      <p:cxnSp>
        <p:nvCxnSpPr>
          <p:cNvPr id="51" name="Connecteur droit avec flèche 99">
            <a:extLst>
              <a:ext uri="{FF2B5EF4-FFF2-40B4-BE49-F238E27FC236}">
                <a16:creationId xmlns:a16="http://schemas.microsoft.com/office/drawing/2014/main" id="{DF2556FB-400A-40D8-8A4D-62EED5DE1952}"/>
              </a:ext>
            </a:extLst>
          </p:cNvPr>
          <p:cNvCxnSpPr>
            <a:cxnSpLocks/>
          </p:cNvCxnSpPr>
          <p:nvPr/>
        </p:nvCxnSpPr>
        <p:spPr>
          <a:xfrm flipV="1">
            <a:off x="7894302" y="3491219"/>
            <a:ext cx="481277" cy="2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4008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Visualisation </a:t>
            </a:r>
            <a:r>
              <a:rPr lang="fr-CA" dirty="0"/>
              <a:t>de la </a:t>
            </a:r>
            <a:r>
              <a:rPr lang="fr-CA" dirty="0" err="1"/>
              <a:t>rétropropagation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Ensuite, le gradient sur la sortie est calculé, et le gradient </a:t>
            </a:r>
            <a:r>
              <a:rPr lang="fr-CA" dirty="0" err="1"/>
              <a:t>rétropropagé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er 2"/>
          <p:cNvGrpSpPr/>
          <p:nvPr/>
        </p:nvGrpSpPr>
        <p:grpSpPr>
          <a:xfrm>
            <a:off x="6724948" y="314202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4" name="Ellipse 1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7</a:t>
              </a:r>
            </a:p>
          </p:txBody>
        </p:sp>
      </p:grpSp>
      <p:sp>
        <p:nvSpPr>
          <p:cNvPr id="18" name="ZoneTexte 17"/>
          <p:cNvSpPr txBox="1"/>
          <p:nvPr/>
        </p:nvSpPr>
        <p:spPr>
          <a:xfrm>
            <a:off x="6373042" y="25466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5,7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6,7</a:t>
            </a: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5</a:t>
              </a: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6</a:t>
              </a: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3</a:t>
              </a: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4</a:t>
              </a:r>
            </a:p>
          </p:txBody>
        </p:sp>
      </p:grpSp>
      <p:sp>
        <p:nvSpPr>
          <p:cNvPr id="34" name="ZoneTexte 33"/>
          <p:cNvSpPr txBox="1"/>
          <p:nvPr/>
        </p:nvSpPr>
        <p:spPr>
          <a:xfrm>
            <a:off x="1483711" y="234413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1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1483711" y="394822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3,5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3,6</a:t>
            </a: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4,5</a:t>
            </a: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4,6</a:t>
            </a: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1,3</a:t>
            </a: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1,4</a:t>
            </a: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2,3</a:t>
            </a: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2,4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449672" y="2277212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>
                <a:latin typeface="Times"/>
                <a:cs typeface="Times"/>
              </a:rPr>
              <a:t>x</a:t>
            </a:r>
            <a:r>
              <a:rPr lang="fr-CA" sz="3200" i="1" baseline="-25000" dirty="0">
                <a:latin typeface="Times"/>
                <a:cs typeface="Times"/>
              </a:rPr>
              <a:t>1</a:t>
            </a:r>
            <a:r>
              <a:rPr lang="fr-CA" sz="3200" i="1" dirty="0">
                <a:latin typeface="Times"/>
                <a:cs typeface="Times"/>
              </a:rPr>
              <a:t> </a:t>
            </a:r>
            <a:r>
              <a:rPr lang="fr-CA" sz="3200" dirty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1" name="ZoneTexte 60"/>
          <p:cNvSpPr txBox="1"/>
          <p:nvPr/>
        </p:nvSpPr>
        <p:spPr>
          <a:xfrm>
            <a:off x="449672" y="3906689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>
                <a:latin typeface="Times"/>
                <a:cs typeface="Times"/>
              </a:rPr>
              <a:t>x</a:t>
            </a:r>
            <a:r>
              <a:rPr lang="fr-CA" sz="3200" i="1" baseline="-25000" dirty="0">
                <a:latin typeface="Times"/>
                <a:cs typeface="Times"/>
              </a:rPr>
              <a:t>2</a:t>
            </a:r>
            <a:r>
              <a:rPr lang="fr-CA" sz="3200" i="1" dirty="0">
                <a:latin typeface="Times"/>
                <a:cs typeface="Times"/>
              </a:rPr>
              <a:t> </a:t>
            </a:r>
            <a:r>
              <a:rPr lang="fr-CA" sz="3200" dirty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4730750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732" y="5238830"/>
            <a:ext cx="4281935" cy="749141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5750" y="2353369"/>
            <a:ext cx="1056684" cy="646627"/>
          </a:xfrm>
          <a:prstGeom prst="rect">
            <a:avLst/>
          </a:prstGeom>
        </p:spPr>
      </p:pic>
      <p:cxnSp>
        <p:nvCxnSpPr>
          <p:cNvPr id="64" name="Connecteur droit avec flèche 63"/>
          <p:cNvCxnSpPr>
            <a:stCxn id="14" idx="6"/>
          </p:cNvCxnSpPr>
          <p:nvPr/>
        </p:nvCxnSpPr>
        <p:spPr>
          <a:xfrm flipV="1">
            <a:off x="7921625" y="3063496"/>
            <a:ext cx="381000" cy="40320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avec flèche 99">
            <a:extLst>
              <a:ext uri="{FF2B5EF4-FFF2-40B4-BE49-F238E27FC236}">
                <a16:creationId xmlns:a16="http://schemas.microsoft.com/office/drawing/2014/main" id="{A1964196-50D9-4BCD-A2EF-EF01D8429C5D}"/>
              </a:ext>
            </a:extLst>
          </p:cNvPr>
          <p:cNvCxnSpPr>
            <a:cxnSpLocks/>
          </p:cNvCxnSpPr>
          <p:nvPr/>
        </p:nvCxnSpPr>
        <p:spPr>
          <a:xfrm flipV="1">
            <a:off x="7952815" y="3530205"/>
            <a:ext cx="481277" cy="2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27422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Visualisation </a:t>
            </a:r>
            <a:r>
              <a:rPr lang="fr-CA" dirty="0"/>
              <a:t>de la </a:t>
            </a:r>
            <a:r>
              <a:rPr lang="fr-CA" dirty="0" err="1"/>
              <a:t>rétropropagation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Peut propager                                      aussi</a:t>
            </a:r>
            <a:endParaRPr lang="fr-CA" sz="1600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er 2"/>
          <p:cNvGrpSpPr/>
          <p:nvPr/>
        </p:nvGrpSpPr>
        <p:grpSpPr>
          <a:xfrm>
            <a:off x="6724948" y="314202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4" name="Ellipse 1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7</a:t>
              </a:r>
            </a:p>
          </p:txBody>
        </p:sp>
      </p:grpSp>
      <p:sp>
        <p:nvSpPr>
          <p:cNvPr id="18" name="ZoneTexte 17"/>
          <p:cNvSpPr txBox="1"/>
          <p:nvPr/>
        </p:nvSpPr>
        <p:spPr>
          <a:xfrm>
            <a:off x="6373042" y="25466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5,7</a:t>
            </a: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6,7</a:t>
            </a: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5</a:t>
              </a: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6</a:t>
              </a: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3</a:t>
              </a: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4</a:t>
              </a:r>
            </a:p>
          </p:txBody>
        </p:sp>
      </p:grpSp>
      <p:sp>
        <p:nvSpPr>
          <p:cNvPr id="34" name="ZoneTexte 33"/>
          <p:cNvSpPr txBox="1"/>
          <p:nvPr/>
        </p:nvSpPr>
        <p:spPr>
          <a:xfrm>
            <a:off x="1483711" y="234413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1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1483711" y="3948224"/>
            <a:ext cx="364202" cy="523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3,5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3,6</a:t>
            </a: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4,5</a:t>
            </a: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4,6</a:t>
            </a: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1,3</a:t>
            </a: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1,4</a:t>
            </a: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2,3</a:t>
            </a: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62275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2,4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449672" y="2277212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>
                <a:latin typeface="Times"/>
                <a:cs typeface="Times"/>
              </a:rPr>
              <a:t>x</a:t>
            </a:r>
            <a:r>
              <a:rPr lang="fr-CA" sz="3200" i="1" baseline="-25000" dirty="0">
                <a:latin typeface="Times"/>
                <a:cs typeface="Times"/>
              </a:rPr>
              <a:t>1</a:t>
            </a:r>
            <a:r>
              <a:rPr lang="fr-CA" sz="3200" i="1" dirty="0">
                <a:latin typeface="Times"/>
                <a:cs typeface="Times"/>
              </a:rPr>
              <a:t> </a:t>
            </a:r>
            <a:r>
              <a:rPr lang="fr-CA" sz="3200" dirty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1" name="ZoneTexte 60"/>
          <p:cNvSpPr txBox="1"/>
          <p:nvPr/>
        </p:nvSpPr>
        <p:spPr>
          <a:xfrm>
            <a:off x="449672" y="3906689"/>
            <a:ext cx="882312" cy="584776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3200" i="1" dirty="0">
                <a:latin typeface="Times"/>
                <a:cs typeface="Times"/>
              </a:rPr>
              <a:t>x</a:t>
            </a:r>
            <a:r>
              <a:rPr lang="fr-CA" sz="3200" i="1" baseline="-25000" dirty="0">
                <a:latin typeface="Times"/>
                <a:cs typeface="Times"/>
              </a:rPr>
              <a:t>2</a:t>
            </a:r>
            <a:r>
              <a:rPr lang="fr-CA" sz="3200" i="1" dirty="0">
                <a:latin typeface="Times"/>
                <a:cs typeface="Times"/>
              </a:rPr>
              <a:t> </a:t>
            </a:r>
            <a:r>
              <a:rPr lang="fr-CA" sz="3200" dirty="0">
                <a:latin typeface="Times"/>
                <a:cs typeface="Times"/>
              </a:rPr>
              <a:t>=</a:t>
            </a:r>
            <a:endParaRPr lang="fr-CA" sz="3200" baseline="-25000" dirty="0">
              <a:latin typeface="Times"/>
              <a:cs typeface="Times"/>
            </a:endParaRP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4730750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4" name="Connecteur droit avec flèche 63"/>
          <p:cNvCxnSpPr>
            <a:stCxn id="14" idx="6"/>
          </p:cNvCxnSpPr>
          <p:nvPr/>
        </p:nvCxnSpPr>
        <p:spPr>
          <a:xfrm flipV="1">
            <a:off x="7921625" y="3063496"/>
            <a:ext cx="381000" cy="40320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necteur droit avec flèche 65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9" name="Image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534" y="2358393"/>
            <a:ext cx="1403655" cy="646627"/>
          </a:xfrm>
          <a:prstGeom prst="rect">
            <a:avLst/>
          </a:prstGeom>
        </p:spPr>
      </p:pic>
      <p:pic>
        <p:nvPicPr>
          <p:cNvPr id="33" name="Imag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7926" y="1542114"/>
            <a:ext cx="2071788" cy="61651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80728" y="5341015"/>
            <a:ext cx="4621021" cy="62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5816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grpSp>
        <p:nvGrpSpPr>
          <p:cNvPr id="12" name="Grouper 11"/>
          <p:cNvGrpSpPr/>
          <p:nvPr/>
        </p:nvGrpSpPr>
        <p:grpSpPr>
          <a:xfrm>
            <a:off x="980879" y="119394"/>
            <a:ext cx="7178872" cy="6190768"/>
            <a:chOff x="250629" y="119394"/>
            <a:chExt cx="7178872" cy="6190768"/>
          </a:xfrm>
        </p:grpSpPr>
        <p:pic>
          <p:nvPicPr>
            <p:cNvPr id="3" name="Image 2" descr="Sans titre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629" y="119394"/>
              <a:ext cx="7178872" cy="6190768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1990726" y="4206875"/>
              <a:ext cx="1849437" cy="254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pic>
        <p:nvPicPr>
          <p:cNvPr id="2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6065" y="4202386"/>
            <a:ext cx="2488351" cy="23106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015" y="1260939"/>
            <a:ext cx="3705041" cy="48281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28800" y="1750375"/>
            <a:ext cx="3048000" cy="2003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0625" y="1754920"/>
            <a:ext cx="768350" cy="22352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2975487" y="4861928"/>
            <a:ext cx="3089577" cy="3074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11503" y="4889921"/>
            <a:ext cx="2754889" cy="266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893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4" name="ZoneTexte 33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37" name="ZoneTexte 36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782" y="5480102"/>
            <a:ext cx="2197952" cy="914069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B02B6B8-DD8F-CBDA-992C-532B0855C8FA}"/>
              </a:ext>
            </a:extLst>
          </p:cNvPr>
          <p:cNvGrpSpPr/>
          <p:nvPr/>
        </p:nvGrpSpPr>
        <p:grpSpPr>
          <a:xfrm>
            <a:off x="6427511" y="1220868"/>
            <a:ext cx="2522496" cy="758663"/>
            <a:chOff x="6239381" y="993071"/>
            <a:chExt cx="2522496" cy="75866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97EDE90-DD08-F850-F594-BD3D053CCFB8}"/>
                </a:ext>
              </a:extLst>
            </p:cNvPr>
            <p:cNvSpPr txBox="1"/>
            <p:nvPr/>
          </p:nvSpPr>
          <p:spPr>
            <a:xfrm>
              <a:off x="6239381" y="1078724"/>
              <a:ext cx="11668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2400" dirty="0"/>
                <a:t>σ</a:t>
              </a:r>
              <a:r>
                <a:rPr lang="en-CA" sz="2400" dirty="0"/>
                <a:t>(</a:t>
              </a:r>
              <a:r>
                <a:rPr lang="en-CA" sz="2400" dirty="0" err="1"/>
                <a:t>w.x</a:t>
              </a:r>
              <a:r>
                <a:rPr lang="en-CA" sz="2400" dirty="0"/>
                <a:t>) =</a:t>
              </a:r>
              <a:endParaRPr lang="en-US" sz="2400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1FD1F76-1ACA-A54D-6068-F6AA01C097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07063" y="993071"/>
              <a:ext cx="1454814" cy="758663"/>
            </a:xfrm>
            <a:prstGeom prst="rect">
              <a:avLst/>
            </a:prstGeom>
          </p:spPr>
        </p:pic>
      </p:grp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7" name="Slide Zoom 16">
                <a:extLst>
                  <a:ext uri="{FF2B5EF4-FFF2-40B4-BE49-F238E27FC236}">
                    <a16:creationId xmlns:a16="http://schemas.microsoft.com/office/drawing/2014/main" id="{F46EEEE2-BA41-3A75-B104-C294E524218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0151943"/>
                  </p:ext>
                </p:extLst>
              </p:nvPr>
            </p:nvGraphicFramePr>
            <p:xfrm>
              <a:off x="7495193" y="4459309"/>
              <a:ext cx="1117761" cy="838321"/>
            </p:xfrm>
            <a:graphic>
              <a:graphicData uri="http://schemas.microsoft.com/office/powerpoint/2016/slidezoom">
                <pslz:sldZm>
                  <pslz:sldZmObj sldId="4527" cId="2973499226">
                    <pslz:zmPr id="{119FEDFA-D42B-4C1D-9E33-D16B9F6DB95A}" returnToParent="0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17761" cy="83832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7" name="Slide Zoom 16">
                <a:extLst>
                  <a:ext uri="{FF2B5EF4-FFF2-40B4-BE49-F238E27FC236}">
                    <a16:creationId xmlns:a16="http://schemas.microsoft.com/office/drawing/2014/main" id="{F46EEEE2-BA41-3A75-B104-C294E524218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95193" y="4459309"/>
                <a:ext cx="1117761" cy="83832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13245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69" name="ZoneTexte 68"/>
          <p:cNvSpPr txBox="1"/>
          <p:nvPr/>
        </p:nvSpPr>
        <p:spPr>
          <a:xfrm>
            <a:off x="1778630" y="5726053"/>
            <a:ext cx="4073551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l-GR" sz="2000" i="1" dirty="0">
                <a:latin typeface="Times"/>
                <a:cs typeface="Times"/>
              </a:rPr>
              <a:t>σ</a:t>
            </a:r>
            <a:r>
              <a:rPr lang="fr-CA" sz="2000" dirty="0">
                <a:latin typeface="Times"/>
                <a:cs typeface="Times"/>
              </a:rPr>
              <a:t>(0.5 * 2 </a:t>
            </a:r>
            <a:r>
              <a:rPr lang="fr-FR" sz="2000" dirty="0">
                <a:latin typeface="Times"/>
                <a:cs typeface="Times"/>
              </a:rPr>
              <a:t>+ </a:t>
            </a:r>
            <a:r>
              <a:rPr lang="fr-CA" sz="2000" dirty="0">
                <a:latin typeface="Times"/>
                <a:cs typeface="Times"/>
              </a:rPr>
              <a:t>1.5 * -1) = </a:t>
            </a:r>
            <a:r>
              <a:rPr lang="el-GR" sz="2000" i="1" dirty="0">
                <a:latin typeface="Times"/>
                <a:cs typeface="Times"/>
              </a:rPr>
              <a:t>σ</a:t>
            </a:r>
            <a:r>
              <a:rPr lang="fr-CA" sz="2000" dirty="0">
                <a:latin typeface="Times"/>
                <a:cs typeface="Times"/>
              </a:rPr>
              <a:t>(-0.5) = 0.378</a:t>
            </a:r>
          </a:p>
        </p:txBody>
      </p:sp>
      <p:sp>
        <p:nvSpPr>
          <p:cNvPr id="71" name="Rectangle 70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2E06804-9193-5B6C-EFAD-0105FAEE17B4}"/>
              </a:ext>
            </a:extLst>
          </p:cNvPr>
          <p:cNvGrpSpPr/>
          <p:nvPr/>
        </p:nvGrpSpPr>
        <p:grpSpPr>
          <a:xfrm>
            <a:off x="6427511" y="1220868"/>
            <a:ext cx="2522496" cy="758663"/>
            <a:chOff x="6239381" y="993071"/>
            <a:chExt cx="2522496" cy="7586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E0125DC-A82A-8A3B-87B6-C275CF744E59}"/>
                </a:ext>
              </a:extLst>
            </p:cNvPr>
            <p:cNvSpPr txBox="1"/>
            <p:nvPr/>
          </p:nvSpPr>
          <p:spPr>
            <a:xfrm>
              <a:off x="6239381" y="1078724"/>
              <a:ext cx="11668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2400" dirty="0"/>
                <a:t>σ</a:t>
              </a:r>
              <a:r>
                <a:rPr lang="en-CA" sz="2400" dirty="0"/>
                <a:t>(</a:t>
              </a:r>
              <a:r>
                <a:rPr lang="en-CA" sz="2400" dirty="0" err="1"/>
                <a:t>w.x</a:t>
              </a:r>
              <a:r>
                <a:rPr lang="en-CA" sz="2400" dirty="0"/>
                <a:t>) =</a:t>
              </a:r>
              <a:endParaRPr lang="en-US" sz="2400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B91D963-09CE-E5D9-54D7-4EABA9A94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07063" y="993071"/>
              <a:ext cx="1454814" cy="7586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336926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69" name="ZoneTexte 68"/>
          <p:cNvSpPr txBox="1"/>
          <p:nvPr/>
        </p:nvSpPr>
        <p:spPr>
          <a:xfrm>
            <a:off x="1778630" y="5726053"/>
            <a:ext cx="3324949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l-GR" sz="2000" i="1" dirty="0">
                <a:latin typeface="Times"/>
                <a:cs typeface="Times"/>
              </a:rPr>
              <a:t>σ</a:t>
            </a:r>
            <a:r>
              <a:rPr lang="fr-CA" sz="2000" dirty="0">
                <a:latin typeface="Times"/>
                <a:cs typeface="Times"/>
              </a:rPr>
              <a:t>(-1 * 2 </a:t>
            </a:r>
            <a:r>
              <a:rPr lang="fr-FR" sz="2000" dirty="0">
                <a:latin typeface="Times"/>
                <a:cs typeface="Times"/>
              </a:rPr>
              <a:t>+ -2</a:t>
            </a:r>
            <a:r>
              <a:rPr lang="fr-CA" sz="2000" dirty="0">
                <a:latin typeface="Times"/>
                <a:cs typeface="Times"/>
              </a:rPr>
              <a:t> * -1) = </a:t>
            </a:r>
            <a:r>
              <a:rPr lang="el-GR" sz="2000" i="1" dirty="0">
                <a:latin typeface="Times"/>
                <a:cs typeface="Times"/>
              </a:rPr>
              <a:t>σ</a:t>
            </a:r>
            <a:r>
              <a:rPr lang="fr-CA" sz="2000" dirty="0">
                <a:latin typeface="Times"/>
                <a:cs typeface="Times"/>
              </a:rPr>
              <a:t>(0) = 0.5</a:t>
            </a: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8DBD717-8B22-E80A-AF17-E507FF8E1ED5}"/>
              </a:ext>
            </a:extLst>
          </p:cNvPr>
          <p:cNvGrpSpPr/>
          <p:nvPr/>
        </p:nvGrpSpPr>
        <p:grpSpPr>
          <a:xfrm>
            <a:off x="6427511" y="1220868"/>
            <a:ext cx="2522496" cy="758663"/>
            <a:chOff x="6239381" y="993071"/>
            <a:chExt cx="2522496" cy="7586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C0D413-29D5-2482-9D48-5B8B42AF9214}"/>
                </a:ext>
              </a:extLst>
            </p:cNvPr>
            <p:cNvSpPr txBox="1"/>
            <p:nvPr/>
          </p:nvSpPr>
          <p:spPr>
            <a:xfrm>
              <a:off x="6239381" y="1078724"/>
              <a:ext cx="11668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2400" dirty="0"/>
                <a:t>σ</a:t>
              </a:r>
              <a:r>
                <a:rPr lang="en-CA" sz="2400" dirty="0"/>
                <a:t>(</a:t>
              </a:r>
              <a:r>
                <a:rPr lang="en-CA" sz="2400" dirty="0" err="1"/>
                <a:t>w.x</a:t>
              </a:r>
              <a:r>
                <a:rPr lang="en-CA" sz="2400" dirty="0"/>
                <a:t>) =</a:t>
              </a:r>
              <a:endParaRPr lang="en-US" sz="2400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71D8DAC-6B1B-05EF-BDDD-EA3A6F58D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07063" y="993071"/>
              <a:ext cx="1454814" cy="7586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59031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69" name="ZoneTexte 68"/>
          <p:cNvSpPr txBox="1"/>
          <p:nvPr/>
        </p:nvSpPr>
        <p:spPr>
          <a:xfrm>
            <a:off x="1778630" y="5726053"/>
            <a:ext cx="4416594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l-GR" sz="2000" i="1" dirty="0">
                <a:latin typeface="Times"/>
                <a:cs typeface="Times"/>
              </a:rPr>
              <a:t>σ</a:t>
            </a:r>
            <a:r>
              <a:rPr lang="fr-CA" sz="2000" dirty="0">
                <a:latin typeface="Times"/>
                <a:cs typeface="Times"/>
              </a:rPr>
              <a:t>(1 * 0.378 </a:t>
            </a:r>
            <a:r>
              <a:rPr lang="fr-FR" sz="2000" dirty="0">
                <a:latin typeface="Times"/>
                <a:cs typeface="Times"/>
              </a:rPr>
              <a:t>+ 3</a:t>
            </a:r>
            <a:r>
              <a:rPr lang="fr-CA" sz="2000" dirty="0">
                <a:latin typeface="Times"/>
                <a:cs typeface="Times"/>
              </a:rPr>
              <a:t> * 0.5) = </a:t>
            </a:r>
            <a:r>
              <a:rPr lang="el-GR" sz="2000" i="1" dirty="0">
                <a:latin typeface="Times"/>
                <a:cs typeface="Times"/>
              </a:rPr>
              <a:t>σ</a:t>
            </a:r>
            <a:r>
              <a:rPr lang="fr-CA" sz="2000" dirty="0">
                <a:latin typeface="Times"/>
                <a:cs typeface="Times"/>
              </a:rPr>
              <a:t>(</a:t>
            </a:r>
            <a:r>
              <a:rPr lang="fr-FR" sz="2000" dirty="0">
                <a:latin typeface="Times"/>
                <a:cs typeface="Times"/>
              </a:rPr>
              <a:t>1.878</a:t>
            </a:r>
            <a:r>
              <a:rPr lang="fr-CA" sz="2000" dirty="0">
                <a:latin typeface="Times"/>
                <a:cs typeface="Times"/>
              </a:rPr>
              <a:t>) = </a:t>
            </a:r>
            <a:r>
              <a:rPr lang="fr-FR" sz="2000" dirty="0">
                <a:latin typeface="Times"/>
                <a:cs typeface="Times"/>
              </a:rPr>
              <a:t>0.867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0.867</a:t>
            </a:r>
          </a:p>
        </p:txBody>
      </p:sp>
      <p:sp>
        <p:nvSpPr>
          <p:cNvPr id="62" name="Rectangle 61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61975E6-4680-B89E-93EF-1AF021EC3512}"/>
              </a:ext>
            </a:extLst>
          </p:cNvPr>
          <p:cNvGrpSpPr/>
          <p:nvPr/>
        </p:nvGrpSpPr>
        <p:grpSpPr>
          <a:xfrm>
            <a:off x="6427511" y="1220868"/>
            <a:ext cx="2522496" cy="758663"/>
            <a:chOff x="6239381" y="993071"/>
            <a:chExt cx="2522496" cy="7586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07BBEC-D219-B82B-1897-540A9A1F618B}"/>
                </a:ext>
              </a:extLst>
            </p:cNvPr>
            <p:cNvSpPr txBox="1"/>
            <p:nvPr/>
          </p:nvSpPr>
          <p:spPr>
            <a:xfrm>
              <a:off x="6239381" y="1078724"/>
              <a:ext cx="11668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2400" dirty="0"/>
                <a:t>σ</a:t>
              </a:r>
              <a:r>
                <a:rPr lang="en-CA" sz="2400" dirty="0"/>
                <a:t>(</a:t>
              </a:r>
              <a:r>
                <a:rPr lang="en-CA" sz="2400" dirty="0" err="1"/>
                <a:t>w.x</a:t>
              </a:r>
              <a:r>
                <a:rPr lang="en-CA" sz="2400" dirty="0"/>
                <a:t>) =</a:t>
              </a:r>
              <a:endParaRPr lang="en-US" sz="2400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F2CB53F-81C9-AC3F-9C93-351883DBB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07063" y="993071"/>
              <a:ext cx="1454814" cy="7586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60469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4456" y="274638"/>
            <a:ext cx="8686801" cy="1143000"/>
          </a:xfrm>
        </p:spPr>
        <p:txBody>
          <a:bodyPr/>
          <a:lstStyle/>
          <a:p>
            <a:r>
              <a:rPr lang="fr-CA" noProof="0" dirty="0"/>
              <a:t>Dérivation de la règle d’apprentissage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Froduald Kabanza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535" y="5833500"/>
            <a:ext cx="3684773" cy="279584"/>
          </a:xfrm>
          <a:prstGeom prst="rect">
            <a:avLst/>
          </a:prstGeom>
        </p:spPr>
      </p:pic>
      <p:sp>
        <p:nvSpPr>
          <p:cNvPr id="16" name="Espace réservé du contenu 6">
            <a:extLst>
              <a:ext uri="{FF2B5EF4-FFF2-40B4-BE49-F238E27FC236}">
                <a16:creationId xmlns:a16="http://schemas.microsoft.com/office/drawing/2014/main" id="{09265148-76CA-46BB-BC40-777B6B5481B4}"/>
              </a:ext>
            </a:extLst>
          </p:cNvPr>
          <p:cNvSpPr txBox="1">
            <a:spLocks/>
          </p:cNvSpPr>
          <p:nvPr/>
        </p:nvSpPr>
        <p:spPr bwMode="auto">
          <a:xfrm>
            <a:off x="517163" y="4961054"/>
            <a:ext cx="8201387" cy="820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charset="0"/>
              <a:buChar char="u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A" dirty="0"/>
              <a:t>Les deux mènent à même règle que pour le Perceptron, mais la définition de </a:t>
            </a:r>
            <a:r>
              <a:rPr lang="fr-CA" i="1" dirty="0" err="1"/>
              <a:t>h</a:t>
            </a:r>
            <a:r>
              <a:rPr lang="fr-CA" i="1" baseline="-25000" dirty="0" err="1"/>
              <a:t>w</a:t>
            </a:r>
            <a:r>
              <a:rPr lang="fr-CA" i="1" dirty="0"/>
              <a:t>(</a:t>
            </a:r>
            <a:r>
              <a:rPr lang="fr-CA" i="1" dirty="0" err="1"/>
              <a:t>x</a:t>
            </a:r>
            <a:r>
              <a:rPr lang="fr-CA" i="1" baseline="-25000" dirty="0" err="1"/>
              <a:t>t</a:t>
            </a:r>
            <a:r>
              <a:rPr lang="fr-CA" i="1" dirty="0"/>
              <a:t>) </a:t>
            </a:r>
            <a:r>
              <a:rPr lang="fr-CA" dirty="0"/>
              <a:t>est différente</a:t>
            </a:r>
          </a:p>
        </p:txBody>
      </p:sp>
      <p:sp>
        <p:nvSpPr>
          <p:cNvPr id="17" name="Espace réservé du contenu 6">
            <a:extLst>
              <a:ext uri="{FF2B5EF4-FFF2-40B4-BE49-F238E27FC236}">
                <a16:creationId xmlns:a16="http://schemas.microsoft.com/office/drawing/2014/main" id="{7DC3E06C-A72A-43E6-B1E1-D1DB8C904AFA}"/>
              </a:ext>
            </a:extLst>
          </p:cNvPr>
          <p:cNvSpPr txBox="1">
            <a:spLocks/>
          </p:cNvSpPr>
          <p:nvPr/>
        </p:nvSpPr>
        <p:spPr bwMode="auto">
          <a:xfrm>
            <a:off x="403225" y="1450152"/>
            <a:ext cx="7453585" cy="413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charset="0"/>
              <a:buChar char="u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A" dirty="0"/>
              <a:t>Deux choix</a:t>
            </a:r>
          </a:p>
          <a:p>
            <a:endParaRPr lang="fr-CA" dirty="0"/>
          </a:p>
          <a:p>
            <a:pPr marL="0" indent="0">
              <a:buFont typeface="Lucida Grande" charset="0"/>
              <a:buNone/>
            </a:pPr>
            <a:endParaRPr lang="fr-CA" dirty="0"/>
          </a:p>
          <a:p>
            <a:pPr marL="0" indent="0">
              <a:buNone/>
            </a:pPr>
            <a:endParaRPr lang="fr-CA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2167A89-D314-49FE-B728-EAAC17032878}"/>
              </a:ext>
            </a:extLst>
          </p:cNvPr>
          <p:cNvGrpSpPr/>
          <p:nvPr/>
        </p:nvGrpSpPr>
        <p:grpSpPr>
          <a:xfrm>
            <a:off x="800383" y="3515670"/>
            <a:ext cx="7354721" cy="461665"/>
            <a:chOff x="800383" y="3515670"/>
            <a:chExt cx="7354721" cy="461665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85081" y="3657853"/>
              <a:ext cx="6870023" cy="27041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317B582-6551-4D49-A514-4AEE84BDEEA7}"/>
                </a:ext>
              </a:extLst>
            </p:cNvPr>
            <p:cNvSpPr txBox="1"/>
            <p:nvPr/>
          </p:nvSpPr>
          <p:spPr>
            <a:xfrm>
              <a:off x="800383" y="3515670"/>
              <a:ext cx="6460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dirty="0">
                  <a:solidFill>
                    <a:schemeClr val="tx2"/>
                  </a:solidFill>
                </a:rPr>
                <a:t>b)</a:t>
              </a:r>
              <a:endParaRPr lang="en-US" sz="2400" dirty="0">
                <a:solidFill>
                  <a:schemeClr val="tx2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4201F65-E07A-41E8-8239-BB0165D1048A}"/>
              </a:ext>
            </a:extLst>
          </p:cNvPr>
          <p:cNvSpPr txBox="1"/>
          <p:nvPr/>
        </p:nvSpPr>
        <p:spPr>
          <a:xfrm>
            <a:off x="800383" y="2198489"/>
            <a:ext cx="386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dirty="0">
                <a:solidFill>
                  <a:schemeClr val="tx2"/>
                </a:solidFill>
              </a:rPr>
              <a:t>a)  </a:t>
            </a:r>
            <a:r>
              <a:rPr lang="en-CA" sz="2400" i="1" dirty="0"/>
              <a:t>Loss(</a:t>
            </a:r>
            <a:r>
              <a:rPr lang="en-CA" sz="2400" i="1" dirty="0" err="1"/>
              <a:t>y</a:t>
            </a:r>
            <a:r>
              <a:rPr lang="en-CA" sz="2400" i="1" baseline="-25000" dirty="0" err="1"/>
              <a:t>t</a:t>
            </a:r>
            <a:r>
              <a:rPr lang="en-CA" sz="2400" i="1" dirty="0" err="1"/>
              <a:t>,hw</a:t>
            </a:r>
            <a:r>
              <a:rPr lang="en-CA" sz="2400" i="1" dirty="0"/>
              <a:t>(</a:t>
            </a:r>
            <a:r>
              <a:rPr lang="en-CA" sz="2400" i="1" dirty="0" err="1"/>
              <a:t>x</a:t>
            </a:r>
            <a:r>
              <a:rPr lang="en-CA" sz="2400" i="1" baseline="-25000" dirty="0" err="1"/>
              <a:t>t</a:t>
            </a:r>
            <a:r>
              <a:rPr lang="en-CA" sz="2400" i="1" dirty="0"/>
              <a:t>))=(y - </a:t>
            </a:r>
            <a:r>
              <a:rPr lang="en-CA" sz="2400" i="1" dirty="0" err="1"/>
              <a:t>h</a:t>
            </a:r>
            <a:r>
              <a:rPr lang="en-CA" sz="2400" i="1" baseline="-25000" dirty="0" err="1"/>
              <a:t>w</a:t>
            </a:r>
            <a:r>
              <a:rPr lang="en-CA" sz="2400" i="1" dirty="0"/>
              <a:t>(</a:t>
            </a:r>
            <a:r>
              <a:rPr lang="en-CA" sz="2400" i="1" dirty="0" err="1"/>
              <a:t>x</a:t>
            </a:r>
            <a:r>
              <a:rPr lang="en-CA" sz="2400" i="1" baseline="-25000" dirty="0" err="1"/>
              <a:t>t</a:t>
            </a:r>
            <a:r>
              <a:rPr lang="en-CA" sz="2400" i="1" dirty="0"/>
              <a:t>))</a:t>
            </a:r>
            <a:r>
              <a:rPr lang="en-CA" sz="2400" i="1" baseline="30000" dirty="0"/>
              <a:t>2</a:t>
            </a:r>
            <a:endParaRPr lang="en-US" sz="2400" i="1" baseline="30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283D908-813F-4950-83E1-BB60BCFCE5AB}"/>
              </a:ext>
            </a:extLst>
          </p:cNvPr>
          <p:cNvSpPr txBox="1"/>
          <p:nvPr/>
        </p:nvSpPr>
        <p:spPr>
          <a:xfrm>
            <a:off x="1645920" y="2940947"/>
            <a:ext cx="2398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err="1"/>
              <a:t>Voir</a:t>
            </a:r>
            <a:r>
              <a:rPr lang="en-CA" dirty="0"/>
              <a:t> livre Section 19.6.5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FB5B29D-84C6-4F29-8656-C6DE62484B36}"/>
              </a:ext>
            </a:extLst>
          </p:cNvPr>
          <p:cNvSpPr txBox="1"/>
          <p:nvPr/>
        </p:nvSpPr>
        <p:spPr>
          <a:xfrm>
            <a:off x="1812175" y="4095214"/>
            <a:ext cx="5614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err="1"/>
              <a:t>Voir</a:t>
            </a:r>
            <a:r>
              <a:rPr lang="en-CA" dirty="0"/>
              <a:t> capsule </a:t>
            </a:r>
            <a:r>
              <a:rPr lang="en-CA" dirty="0" err="1"/>
              <a:t>d’Hugo</a:t>
            </a:r>
            <a:r>
              <a:rPr lang="en-CA" dirty="0"/>
              <a:t> Larochelle sur la regression </a:t>
            </a:r>
            <a:r>
              <a:rPr lang="en-CA" dirty="0" err="1"/>
              <a:t>logistique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2331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rgbClr val="000090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69" name="ZoneTexte 68"/>
          <p:cNvSpPr txBox="1"/>
          <p:nvPr/>
        </p:nvSpPr>
        <p:spPr>
          <a:xfrm>
            <a:off x="1778630" y="5726053"/>
            <a:ext cx="4671472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l-GR" sz="2000" i="1" dirty="0">
                <a:latin typeface="Times"/>
                <a:cs typeface="Times"/>
              </a:rPr>
              <a:t>σ</a:t>
            </a:r>
            <a:r>
              <a:rPr lang="fr-CA" sz="2000" dirty="0">
                <a:latin typeface="Times"/>
                <a:cs typeface="Times"/>
              </a:rPr>
              <a:t>(-1 * 0.378 </a:t>
            </a:r>
            <a:r>
              <a:rPr lang="fr-FR" sz="2000" dirty="0">
                <a:latin typeface="Times"/>
                <a:cs typeface="Times"/>
              </a:rPr>
              <a:t>+ -4</a:t>
            </a:r>
            <a:r>
              <a:rPr lang="fr-CA" sz="2000" dirty="0">
                <a:latin typeface="Times"/>
                <a:cs typeface="Times"/>
              </a:rPr>
              <a:t> * 0.5) = </a:t>
            </a:r>
            <a:r>
              <a:rPr lang="el-GR" sz="2000" i="1" dirty="0">
                <a:latin typeface="Times"/>
                <a:cs typeface="Times"/>
              </a:rPr>
              <a:t>σ</a:t>
            </a:r>
            <a:r>
              <a:rPr lang="fr-CA" sz="2000" dirty="0">
                <a:latin typeface="Times"/>
                <a:cs typeface="Times"/>
              </a:rPr>
              <a:t>(</a:t>
            </a:r>
            <a:r>
              <a:rPr lang="fr-FR" sz="2000" dirty="0">
                <a:latin typeface="Times"/>
                <a:cs typeface="Times"/>
              </a:rPr>
              <a:t>-2.378</a:t>
            </a:r>
            <a:r>
              <a:rPr lang="fr-CA" sz="2000" dirty="0">
                <a:latin typeface="Times"/>
                <a:cs typeface="Times"/>
              </a:rPr>
              <a:t>) = </a:t>
            </a:r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0.867</a:t>
            </a: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19E8177-7C1B-DDF7-16A0-011C803F9F7E}"/>
              </a:ext>
            </a:extLst>
          </p:cNvPr>
          <p:cNvGrpSpPr/>
          <p:nvPr/>
        </p:nvGrpSpPr>
        <p:grpSpPr>
          <a:xfrm>
            <a:off x="6427511" y="1220868"/>
            <a:ext cx="2522496" cy="758663"/>
            <a:chOff x="6239381" y="993071"/>
            <a:chExt cx="2522496" cy="7586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30FBC4-8A61-38A3-281A-62646E09A77C}"/>
                </a:ext>
              </a:extLst>
            </p:cNvPr>
            <p:cNvSpPr txBox="1"/>
            <p:nvPr/>
          </p:nvSpPr>
          <p:spPr>
            <a:xfrm>
              <a:off x="6239381" y="1078724"/>
              <a:ext cx="11668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2400" dirty="0"/>
                <a:t>σ</a:t>
              </a:r>
              <a:r>
                <a:rPr lang="en-CA" sz="2400" dirty="0"/>
                <a:t>(</a:t>
              </a:r>
              <a:r>
                <a:rPr lang="en-CA" sz="2400" dirty="0" err="1"/>
                <a:t>w.x</a:t>
              </a:r>
              <a:r>
                <a:rPr lang="en-CA" sz="2400" dirty="0"/>
                <a:t>) =</a:t>
              </a:r>
              <a:endParaRPr lang="en-US" sz="2400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9FE2ED8-B0B0-3FBA-7AA2-6EA070E23B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07063" y="993071"/>
              <a:ext cx="1454814" cy="7586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595424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sp>
        <p:nvSpPr>
          <p:cNvPr id="63" name="Flèche droite rayée 62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69" name="ZoneTexte 68"/>
          <p:cNvSpPr txBox="1"/>
          <p:nvPr/>
        </p:nvSpPr>
        <p:spPr>
          <a:xfrm>
            <a:off x="1772733" y="5720295"/>
            <a:ext cx="4758034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l-GR" sz="2000" i="1" dirty="0">
                <a:latin typeface="Times"/>
                <a:cs typeface="Times"/>
              </a:rPr>
              <a:t>σ</a:t>
            </a:r>
            <a:r>
              <a:rPr lang="fr-CA" sz="2000" dirty="0">
                <a:latin typeface="Times"/>
                <a:cs typeface="Times"/>
              </a:rPr>
              <a:t>(1 * 0.867 </a:t>
            </a:r>
            <a:r>
              <a:rPr lang="fr-FR" sz="2000" dirty="0">
                <a:latin typeface="Times"/>
                <a:cs typeface="Times"/>
              </a:rPr>
              <a:t>+ -3</a:t>
            </a:r>
            <a:r>
              <a:rPr lang="fr-CA" sz="2000" dirty="0">
                <a:latin typeface="Times"/>
                <a:cs typeface="Times"/>
              </a:rPr>
              <a:t> * </a:t>
            </a:r>
            <a:r>
              <a:rPr lang="fr-FR" sz="2000" dirty="0">
                <a:latin typeface="Times"/>
                <a:cs typeface="Times"/>
              </a:rPr>
              <a:t>0.085</a:t>
            </a:r>
            <a:r>
              <a:rPr lang="fr-CA" sz="2000" dirty="0">
                <a:latin typeface="Times"/>
                <a:cs typeface="Times"/>
              </a:rPr>
              <a:t>) = </a:t>
            </a:r>
            <a:r>
              <a:rPr lang="el-GR" sz="2000" i="1" dirty="0">
                <a:latin typeface="Times"/>
                <a:cs typeface="Times"/>
              </a:rPr>
              <a:t>σ</a:t>
            </a:r>
            <a:r>
              <a:rPr lang="fr-CA" sz="2000" dirty="0">
                <a:latin typeface="Times"/>
                <a:cs typeface="Times"/>
              </a:rPr>
              <a:t>(</a:t>
            </a:r>
            <a:r>
              <a:rPr lang="fr-FR" sz="2000" dirty="0">
                <a:latin typeface="Times"/>
                <a:cs typeface="Times"/>
              </a:rPr>
              <a:t>0.612</a:t>
            </a:r>
            <a:r>
              <a:rPr lang="fr-CA" sz="2000" dirty="0">
                <a:latin typeface="Times"/>
                <a:cs typeface="Times"/>
              </a:rPr>
              <a:t>) = </a:t>
            </a:r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0.867</a:t>
            </a: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3290239" y="4682250"/>
            <a:ext cx="1952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>
                <a:latin typeface="+mn-lt"/>
              </a:rPr>
              <a:t>propagation avant</a:t>
            </a:r>
            <a:endParaRPr lang="fr-FR" b="1" dirty="0">
              <a:latin typeface="+mn-lt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2F2ABA-BEA4-269B-ECA2-2A051250D8EA}"/>
              </a:ext>
            </a:extLst>
          </p:cNvPr>
          <p:cNvGrpSpPr/>
          <p:nvPr/>
        </p:nvGrpSpPr>
        <p:grpSpPr>
          <a:xfrm>
            <a:off x="6427511" y="1220868"/>
            <a:ext cx="2522496" cy="758663"/>
            <a:chOff x="6239381" y="993071"/>
            <a:chExt cx="2522496" cy="7586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9D5F895-F0B6-2BC2-C6BF-111FDA765F7C}"/>
                </a:ext>
              </a:extLst>
            </p:cNvPr>
            <p:cNvSpPr txBox="1"/>
            <p:nvPr/>
          </p:nvSpPr>
          <p:spPr>
            <a:xfrm>
              <a:off x="6239381" y="1078724"/>
              <a:ext cx="11668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2400" dirty="0"/>
                <a:t>σ</a:t>
              </a:r>
              <a:r>
                <a:rPr lang="en-CA" sz="2400" dirty="0"/>
                <a:t>(</a:t>
              </a:r>
              <a:r>
                <a:rPr lang="en-CA" sz="2400" dirty="0" err="1"/>
                <a:t>w.x</a:t>
              </a:r>
              <a:r>
                <a:rPr lang="en-CA" sz="2400" dirty="0"/>
                <a:t>) =</a:t>
              </a:r>
              <a:endParaRPr lang="en-US" sz="2400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AEB349B-EE1C-509C-C2F2-8C50A5650E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07063" y="993071"/>
              <a:ext cx="1454814" cy="7586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404883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0.867</a:t>
            </a: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0071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CA" i="1" dirty="0">
                <a:latin typeface="Times"/>
                <a:cs typeface="Times"/>
              </a:rPr>
              <a:t>y </a:t>
            </a:r>
            <a:r>
              <a:rPr lang="fr-FR" i="1" dirty="0">
                <a:latin typeface="Times"/>
                <a:cs typeface="Times"/>
              </a:rPr>
              <a:t>- a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  <p:pic>
        <p:nvPicPr>
          <p:cNvPr id="63" name="Image 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0728" y="5701951"/>
            <a:ext cx="4621021" cy="62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9821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0.867</a:t>
            </a: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424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1</a:t>
            </a:r>
            <a:r>
              <a:rPr lang="fr-CA" i="1" dirty="0">
                <a:latin typeface="Times"/>
                <a:cs typeface="Times"/>
              </a:rPr>
              <a:t> </a:t>
            </a:r>
            <a:r>
              <a:rPr lang="fr-FR" i="1" dirty="0">
                <a:latin typeface="Times"/>
                <a:cs typeface="Times"/>
              </a:rPr>
              <a:t>- </a:t>
            </a:r>
            <a:r>
              <a:rPr lang="fr-FR" dirty="0">
                <a:latin typeface="Times"/>
                <a:cs typeface="Times"/>
              </a:rPr>
              <a:t>0.648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  <p:pic>
        <p:nvPicPr>
          <p:cNvPr id="69" name="Image 6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0728" y="5701951"/>
            <a:ext cx="4621021" cy="62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2189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0.867</a:t>
            </a: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  <p:pic>
        <p:nvPicPr>
          <p:cNvPr id="69" name="Image 6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0728" y="5701951"/>
            <a:ext cx="4621021" cy="62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10639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69" name="ZoneTexte 68"/>
          <p:cNvSpPr txBox="1"/>
          <p:nvPr/>
        </p:nvSpPr>
        <p:spPr>
          <a:xfrm>
            <a:off x="2092925" y="6018053"/>
            <a:ext cx="4506137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dirty="0" err="1">
                <a:latin typeface="Times"/>
                <a:cs typeface="Times"/>
              </a:rPr>
              <a:t>Δ</a:t>
            </a:r>
            <a:r>
              <a:rPr lang="fr-CA" sz="2000" dirty="0">
                <a:latin typeface="Times"/>
                <a:cs typeface="Times"/>
              </a:rPr>
              <a:t> = 0.867 * (1-0.867) * 1 * </a:t>
            </a:r>
            <a:r>
              <a:rPr lang="fr-FR" sz="2000" dirty="0">
                <a:latin typeface="Times"/>
                <a:cs typeface="Times"/>
              </a:rPr>
              <a:t>0.352 = 0.041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0.867</a:t>
            </a: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5004212" y="1934676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0.041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B2F537F-A8E4-0D0B-E5EC-6244F140B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5674" y="5560108"/>
            <a:ext cx="3750189" cy="5055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9081181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69" name="ZoneTexte 68"/>
          <p:cNvSpPr txBox="1"/>
          <p:nvPr/>
        </p:nvSpPr>
        <p:spPr>
          <a:xfrm>
            <a:off x="2112650" y="6054688"/>
            <a:ext cx="4676956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dirty="0" err="1">
                <a:latin typeface="Times"/>
                <a:cs typeface="Times"/>
              </a:rPr>
              <a:t>Δ</a:t>
            </a:r>
            <a:r>
              <a:rPr lang="fr-CA" sz="2000" dirty="0">
                <a:latin typeface="Times"/>
                <a:cs typeface="Times"/>
              </a:rPr>
              <a:t> = </a:t>
            </a:r>
            <a:r>
              <a:rPr lang="fr-FR" sz="2000" dirty="0">
                <a:latin typeface="Times"/>
                <a:cs typeface="Times"/>
              </a:rPr>
              <a:t>0.085 </a:t>
            </a:r>
            <a:r>
              <a:rPr lang="fr-CA" sz="2000" dirty="0">
                <a:latin typeface="Times"/>
                <a:cs typeface="Times"/>
              </a:rPr>
              <a:t>* (1-</a:t>
            </a:r>
            <a:r>
              <a:rPr lang="fr-FR" sz="2000" dirty="0">
                <a:latin typeface="Times"/>
                <a:cs typeface="Times"/>
              </a:rPr>
              <a:t>0.085</a:t>
            </a:r>
            <a:r>
              <a:rPr lang="fr-CA" sz="2000" dirty="0">
                <a:latin typeface="Times"/>
                <a:cs typeface="Times"/>
              </a:rPr>
              <a:t>) * -3 * </a:t>
            </a:r>
            <a:r>
              <a:rPr lang="fr-FR" sz="2000" dirty="0">
                <a:latin typeface="Times"/>
                <a:cs typeface="Times"/>
              </a:rPr>
              <a:t>0.352 = -0.082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0.867</a:t>
            </a: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5004212" y="1934676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0.041</a:t>
            </a:r>
            <a:endParaRPr lang="fr-FR" dirty="0"/>
          </a:p>
        </p:txBody>
      </p:sp>
      <p:sp>
        <p:nvSpPr>
          <p:cNvPr id="71" name="Rectangle 70"/>
          <p:cNvSpPr/>
          <p:nvPr/>
        </p:nvSpPr>
        <p:spPr>
          <a:xfrm>
            <a:off x="5016177" y="3572871"/>
            <a:ext cx="1193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-0.082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  <p:pic>
        <p:nvPicPr>
          <p:cNvPr id="32" name="Image 7">
            <a:extLst>
              <a:ext uri="{FF2B5EF4-FFF2-40B4-BE49-F238E27FC236}">
                <a16:creationId xmlns:a16="http://schemas.microsoft.com/office/drawing/2014/main" id="{E8592095-50CF-26BC-2DD3-87703E9D7F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4212" y="5486792"/>
            <a:ext cx="3750189" cy="5055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1944482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69" name="ZoneTexte 68"/>
          <p:cNvSpPr txBox="1"/>
          <p:nvPr/>
        </p:nvSpPr>
        <p:spPr>
          <a:xfrm>
            <a:off x="2015086" y="5992504"/>
            <a:ext cx="6082465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dirty="0" err="1">
                <a:latin typeface="Times"/>
                <a:cs typeface="Times"/>
              </a:rPr>
              <a:t>Δ</a:t>
            </a:r>
            <a:r>
              <a:rPr lang="fr-CA" sz="2000" dirty="0">
                <a:latin typeface="Times"/>
                <a:cs typeface="Times"/>
              </a:rPr>
              <a:t> = 0.378 * (1-0.378) * (1 * </a:t>
            </a:r>
            <a:r>
              <a:rPr lang="fr-FR" sz="2000" dirty="0">
                <a:latin typeface="Times"/>
                <a:cs typeface="Times"/>
              </a:rPr>
              <a:t>0.041 + -1 * -0.082) = 0.029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0.867</a:t>
            </a: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5004212" y="1934676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0.041</a:t>
            </a:r>
            <a:endParaRPr lang="fr-FR" dirty="0"/>
          </a:p>
        </p:txBody>
      </p:sp>
      <p:sp>
        <p:nvSpPr>
          <p:cNvPr id="71" name="Rectangle 70"/>
          <p:cNvSpPr/>
          <p:nvPr/>
        </p:nvSpPr>
        <p:spPr>
          <a:xfrm>
            <a:off x="5016177" y="3572871"/>
            <a:ext cx="1193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-0.082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2911045" y="1959778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0.029</a:t>
            </a:r>
            <a:endParaRPr lang="fr-CA" dirty="0">
              <a:latin typeface="Times"/>
              <a:cs typeface="Times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  <p:pic>
        <p:nvPicPr>
          <p:cNvPr id="13" name="Image 7">
            <a:extLst>
              <a:ext uri="{FF2B5EF4-FFF2-40B4-BE49-F238E27FC236}">
                <a16:creationId xmlns:a16="http://schemas.microsoft.com/office/drawing/2014/main" id="{F361F664-73A1-CDAF-9F6D-1CB905FF9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4212" y="5486792"/>
            <a:ext cx="3750189" cy="5055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56293083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-3</a:t>
            </a:r>
            <a:endParaRPr lang="fr-CA" sz="2000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3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-4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1.5</a:t>
            </a:r>
            <a:endParaRPr lang="fr-CA" sz="2000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-2</a:t>
            </a: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rgbClr val="000090"/>
            </a:solidFill>
            <a:headEnd type="arrow"/>
            <a:tailEnd type="non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69" name="ZoneTexte 68"/>
          <p:cNvSpPr txBox="1"/>
          <p:nvPr/>
        </p:nvSpPr>
        <p:spPr>
          <a:xfrm>
            <a:off x="2012607" y="5981985"/>
            <a:ext cx="5560111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2000" dirty="0" err="1">
                <a:latin typeface="Times"/>
                <a:cs typeface="Times"/>
              </a:rPr>
              <a:t>Δ</a:t>
            </a:r>
            <a:r>
              <a:rPr lang="fr-CA" sz="2000" dirty="0">
                <a:latin typeface="Times"/>
                <a:cs typeface="Times"/>
              </a:rPr>
              <a:t> = 0.5 * (1-0.5) * (3 * </a:t>
            </a:r>
            <a:r>
              <a:rPr lang="fr-FR" sz="2000" dirty="0">
                <a:latin typeface="Times"/>
                <a:cs typeface="Times"/>
              </a:rPr>
              <a:t>0.041 + -4 * -0.082) = 0.113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0.867</a:t>
            </a: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6" name="Flèche droite rayée 65"/>
          <p:cNvSpPr/>
          <p:nvPr/>
        </p:nvSpPr>
        <p:spPr>
          <a:xfrm>
            <a:off x="3016250" y="5051582"/>
            <a:ext cx="2476500" cy="303898"/>
          </a:xfrm>
          <a:prstGeom prst="stripedRightArrow">
            <a:avLst/>
          </a:prstGeom>
          <a:solidFill>
            <a:srgbClr val="000090"/>
          </a:solidFill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5004212" y="1934676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0.041</a:t>
            </a:r>
            <a:endParaRPr lang="fr-FR" dirty="0"/>
          </a:p>
        </p:txBody>
      </p:sp>
      <p:sp>
        <p:nvSpPr>
          <p:cNvPr id="71" name="Rectangle 70"/>
          <p:cNvSpPr/>
          <p:nvPr/>
        </p:nvSpPr>
        <p:spPr>
          <a:xfrm>
            <a:off x="5016177" y="3572871"/>
            <a:ext cx="1193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-0.082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2911045" y="1959778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0.029</a:t>
            </a:r>
            <a:endParaRPr lang="fr-CA" dirty="0">
              <a:latin typeface="Times"/>
              <a:cs typeface="Times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916737" y="3532039"/>
            <a:ext cx="1107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0.113</a:t>
            </a:r>
            <a:endParaRPr lang="fr-CA" dirty="0">
              <a:latin typeface="Times"/>
              <a:cs typeface="Times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290239" y="4682250"/>
            <a:ext cx="1843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 err="1">
                <a:latin typeface="+mn-lt"/>
              </a:rPr>
              <a:t>rétropropagation</a:t>
            </a:r>
            <a:endParaRPr lang="fr-FR" b="1" dirty="0">
              <a:latin typeface="+mn-l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9162FC7-3722-967B-44FD-9C1C9BD528D6}"/>
              </a:ext>
            </a:extLst>
          </p:cNvPr>
          <p:cNvGrpSpPr/>
          <p:nvPr/>
        </p:nvGrpSpPr>
        <p:grpSpPr>
          <a:xfrm>
            <a:off x="6427511" y="1220868"/>
            <a:ext cx="2522496" cy="758663"/>
            <a:chOff x="6239381" y="993071"/>
            <a:chExt cx="2522496" cy="75866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2CE8DD-1692-F71A-29CB-DE9421BABCFC}"/>
                </a:ext>
              </a:extLst>
            </p:cNvPr>
            <p:cNvSpPr txBox="1"/>
            <p:nvPr/>
          </p:nvSpPr>
          <p:spPr>
            <a:xfrm>
              <a:off x="6239381" y="1078724"/>
              <a:ext cx="11668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2400" dirty="0"/>
                <a:t>σ</a:t>
              </a:r>
              <a:r>
                <a:rPr lang="en-CA" sz="2400" dirty="0"/>
                <a:t>(</a:t>
              </a:r>
              <a:r>
                <a:rPr lang="en-CA" sz="2400" dirty="0" err="1"/>
                <a:t>w.x</a:t>
              </a:r>
              <a:r>
                <a:rPr lang="en-CA" sz="2400" dirty="0"/>
                <a:t>) =</a:t>
              </a:r>
              <a:endParaRPr lang="en-US" sz="2400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7DC70FA-C2EA-904E-82D7-4EF3F3A3E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07063" y="993071"/>
              <a:ext cx="1454814" cy="758663"/>
            </a:xfrm>
            <a:prstGeom prst="rect">
              <a:avLst/>
            </a:prstGeom>
          </p:spPr>
        </p:pic>
      </p:grpSp>
      <p:pic>
        <p:nvPicPr>
          <p:cNvPr id="13" name="Image 7">
            <a:extLst>
              <a:ext uri="{FF2B5EF4-FFF2-40B4-BE49-F238E27FC236}">
                <a16:creationId xmlns:a16="http://schemas.microsoft.com/office/drawing/2014/main" id="{A91C8801-26A7-F341-2EED-04F1E39E52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4212" y="5486792"/>
            <a:ext cx="3750189" cy="5055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147230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Exemple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                          , </a:t>
            </a:r>
            <a:endParaRPr lang="fr-CA" b="1" dirty="0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6187388" y="2676705"/>
            <a:ext cx="577613" cy="61618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V="1">
            <a:off x="6187388" y="3631250"/>
            <a:ext cx="587625" cy="55358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Ellipse 13"/>
          <p:cNvSpPr/>
          <p:nvPr/>
        </p:nvSpPr>
        <p:spPr>
          <a:xfrm>
            <a:off x="6724948" y="3142020"/>
            <a:ext cx="1196677" cy="649370"/>
          </a:xfrm>
          <a:prstGeom prst="ellipse">
            <a:avLst/>
          </a:prstGeom>
          <a:noFill/>
          <a:ln w="571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8" name="ZoneTexte 17"/>
          <p:cNvSpPr txBox="1"/>
          <p:nvPr/>
        </p:nvSpPr>
        <p:spPr>
          <a:xfrm>
            <a:off x="6373042" y="2546620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>
                <a:latin typeface="Times"/>
                <a:cs typeface="Times"/>
              </a:rPr>
              <a:t>1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6399904" y="3826025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>
                <a:latin typeface="Times"/>
                <a:cs typeface="Times"/>
              </a:rPr>
              <a:t>-3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grpSp>
        <p:nvGrpSpPr>
          <p:cNvPr id="20" name="Grouper 19"/>
          <p:cNvGrpSpPr/>
          <p:nvPr/>
        </p:nvGrpSpPr>
        <p:grpSpPr>
          <a:xfrm>
            <a:off x="4935836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1" name="Ellipse 20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4935836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4" name="Ellipse 23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2887663" y="229736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27" name="Ellipse 26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grpSp>
        <p:nvGrpSpPr>
          <p:cNvPr id="29" name="Grouper 28"/>
          <p:cNvGrpSpPr/>
          <p:nvPr/>
        </p:nvGrpSpPr>
        <p:grpSpPr>
          <a:xfrm>
            <a:off x="2887663" y="3901450"/>
            <a:ext cx="1196677" cy="649370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30" name="Ellipse 29"/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7413274" y="3633294"/>
              <a:ext cx="184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CA" sz="2800" dirty="0">
                <a:latin typeface="Times"/>
                <a:cs typeface="Times"/>
              </a:endParaRPr>
            </a:p>
          </p:txBody>
        </p:sp>
      </p:grpSp>
      <p:sp>
        <p:nvSpPr>
          <p:cNvPr id="38" name="Rectangle 37"/>
          <p:cNvSpPr/>
          <p:nvPr/>
        </p:nvSpPr>
        <p:spPr>
          <a:xfrm>
            <a:off x="1372586" y="2329110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" name="Rectangle 38"/>
          <p:cNvSpPr/>
          <p:nvPr/>
        </p:nvSpPr>
        <p:spPr>
          <a:xfrm>
            <a:off x="1372586" y="3942203"/>
            <a:ext cx="564164" cy="569994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" name="Connecteur droit avec flèche 40"/>
          <p:cNvCxnSpPr/>
          <p:nvPr/>
        </p:nvCxnSpPr>
        <p:spPr>
          <a:xfrm>
            <a:off x="4158231" y="262599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/>
          <p:cNvCxnSpPr/>
          <p:nvPr/>
        </p:nvCxnSpPr>
        <p:spPr>
          <a:xfrm>
            <a:off x="4158231" y="4232455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/>
          <p:nvPr/>
        </p:nvCxnSpPr>
        <p:spPr>
          <a:xfrm>
            <a:off x="4110606" y="2787389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/>
          <p:nvPr/>
        </p:nvCxnSpPr>
        <p:spPr>
          <a:xfrm>
            <a:off x="2067494" y="261688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/>
          <p:cNvCxnSpPr/>
          <p:nvPr/>
        </p:nvCxnSpPr>
        <p:spPr>
          <a:xfrm>
            <a:off x="2067494" y="4223349"/>
            <a:ext cx="703715" cy="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avec flèche 49"/>
          <p:cNvCxnSpPr/>
          <p:nvPr/>
        </p:nvCxnSpPr>
        <p:spPr>
          <a:xfrm>
            <a:off x="2019869" y="2778283"/>
            <a:ext cx="856115" cy="1261177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ZoneTexte 51"/>
          <p:cNvSpPr txBox="1"/>
          <p:nvPr/>
        </p:nvSpPr>
        <p:spPr>
          <a:xfrm>
            <a:off x="4169027" y="2216779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>
                <a:latin typeface="Times"/>
                <a:cs typeface="Times"/>
              </a:rPr>
              <a:t>1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4220848" y="275171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>
                <a:latin typeface="Times"/>
                <a:cs typeface="Times"/>
              </a:rPr>
              <a:t>-1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4214183" y="3716705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>
                <a:latin typeface="Times"/>
                <a:cs typeface="Times"/>
              </a:rPr>
              <a:t>3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223708" y="4138980"/>
            <a:ext cx="402674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>
                <a:latin typeface="Times"/>
                <a:cs typeface="Times"/>
              </a:rPr>
              <a:t>-4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2067494" y="2217985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>
                <a:latin typeface="Times"/>
                <a:cs typeface="Times"/>
              </a:rPr>
              <a:t>0.5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2119315" y="2752920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>
                <a:latin typeface="Times"/>
                <a:cs typeface="Times"/>
              </a:rPr>
              <a:t>-1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112650" y="3717911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>
                <a:latin typeface="Times"/>
                <a:cs typeface="Times"/>
              </a:rPr>
              <a:t>1.5</a:t>
            </a:r>
            <a:endParaRPr lang="fr-CA" sz="2000" strike="sngStrike" baseline="-25000" dirty="0">
              <a:latin typeface="Times"/>
              <a:cs typeface="Times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2122175" y="4140186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strike="sngStrike" dirty="0">
                <a:latin typeface="Times"/>
                <a:cs typeface="Times"/>
              </a:rPr>
              <a:t>-2</a:t>
            </a:r>
          </a:p>
        </p:txBody>
      </p:sp>
      <p:cxnSp>
        <p:nvCxnSpPr>
          <p:cNvPr id="65" name="Connecteur droit avec flèche 64"/>
          <p:cNvCxnSpPr/>
          <p:nvPr/>
        </p:nvCxnSpPr>
        <p:spPr>
          <a:xfrm flipV="1">
            <a:off x="2051619" y="2778283"/>
            <a:ext cx="820169" cy="124574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 flipV="1">
            <a:off x="4140769" y="2861988"/>
            <a:ext cx="825952" cy="124818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778" y="1696377"/>
            <a:ext cx="1293255" cy="29177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24" y="1688529"/>
            <a:ext cx="702615" cy="286251"/>
          </a:xfrm>
          <a:prstGeom prst="rect">
            <a:avLst/>
          </a:prstGeom>
        </p:spPr>
      </p:pic>
      <p:sp>
        <p:nvSpPr>
          <p:cNvPr id="61" name="ZoneTexte 60"/>
          <p:cNvSpPr txBox="1"/>
          <p:nvPr/>
        </p:nvSpPr>
        <p:spPr>
          <a:xfrm>
            <a:off x="3116801" y="24259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0.378</a:t>
            </a:r>
          </a:p>
        </p:txBody>
      </p:sp>
      <p:sp>
        <p:nvSpPr>
          <p:cNvPr id="67" name="ZoneTexte 66"/>
          <p:cNvSpPr txBox="1"/>
          <p:nvPr/>
        </p:nvSpPr>
        <p:spPr>
          <a:xfrm>
            <a:off x="1510447" y="2397606"/>
            <a:ext cx="312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2</a:t>
            </a:r>
          </a:p>
        </p:txBody>
      </p:sp>
      <p:sp>
        <p:nvSpPr>
          <p:cNvPr id="68" name="ZoneTexte 67"/>
          <p:cNvSpPr txBox="1"/>
          <p:nvPr/>
        </p:nvSpPr>
        <p:spPr>
          <a:xfrm>
            <a:off x="1443607" y="4015064"/>
            <a:ext cx="398316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-1</a:t>
            </a:r>
          </a:p>
        </p:txBody>
      </p:sp>
      <p:sp>
        <p:nvSpPr>
          <p:cNvPr id="51" name="ZoneTexte 50"/>
          <p:cNvSpPr txBox="1"/>
          <p:nvPr/>
        </p:nvSpPr>
        <p:spPr>
          <a:xfrm>
            <a:off x="3250481" y="4035052"/>
            <a:ext cx="50526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0.5</a:t>
            </a:r>
          </a:p>
        </p:txBody>
      </p:sp>
      <p:sp>
        <p:nvSpPr>
          <p:cNvPr id="60" name="ZoneTexte 59"/>
          <p:cNvSpPr txBox="1"/>
          <p:nvPr/>
        </p:nvSpPr>
        <p:spPr>
          <a:xfrm>
            <a:off x="5142204" y="2418040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dirty="0">
                <a:latin typeface="Times"/>
                <a:cs typeface="Times"/>
              </a:rPr>
              <a:t>0.867</a:t>
            </a:r>
          </a:p>
        </p:txBody>
      </p:sp>
      <p:sp>
        <p:nvSpPr>
          <p:cNvPr id="62" name="ZoneTexte 61"/>
          <p:cNvSpPr txBox="1"/>
          <p:nvPr/>
        </p:nvSpPr>
        <p:spPr>
          <a:xfrm>
            <a:off x="5177418" y="4044598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0.085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64" name="ZoneTexte 63"/>
          <p:cNvSpPr txBox="1"/>
          <p:nvPr/>
        </p:nvSpPr>
        <p:spPr>
          <a:xfrm>
            <a:off x="6927012" y="3279526"/>
            <a:ext cx="761747" cy="40011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Times"/>
                <a:cs typeface="Times"/>
              </a:rPr>
              <a:t>0.648</a:t>
            </a:r>
            <a:endParaRPr lang="fr-CA" sz="2000" dirty="0">
              <a:latin typeface="Times"/>
              <a:cs typeface="Time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886908" y="2762064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0.352</a:t>
            </a:r>
            <a:endParaRPr lang="fr-FR" dirty="0"/>
          </a:p>
        </p:txBody>
      </p:sp>
      <p:sp>
        <p:nvSpPr>
          <p:cNvPr id="63" name="Rectangle 62"/>
          <p:cNvSpPr/>
          <p:nvPr/>
        </p:nvSpPr>
        <p:spPr>
          <a:xfrm>
            <a:off x="5004212" y="1934676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0.041</a:t>
            </a:r>
            <a:endParaRPr lang="fr-FR" dirty="0"/>
          </a:p>
        </p:txBody>
      </p:sp>
      <p:sp>
        <p:nvSpPr>
          <p:cNvPr id="71" name="Rectangle 70"/>
          <p:cNvSpPr/>
          <p:nvPr/>
        </p:nvSpPr>
        <p:spPr>
          <a:xfrm>
            <a:off x="5016177" y="3572871"/>
            <a:ext cx="1193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-0.082</a:t>
            </a:r>
            <a:endParaRPr lang="fr-FR" dirty="0"/>
          </a:p>
        </p:txBody>
      </p:sp>
      <p:sp>
        <p:nvSpPr>
          <p:cNvPr id="72" name="Rectangle 71"/>
          <p:cNvSpPr/>
          <p:nvPr/>
        </p:nvSpPr>
        <p:spPr>
          <a:xfrm>
            <a:off x="2911045" y="1959778"/>
            <a:ext cx="11163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0.029</a:t>
            </a:r>
            <a:endParaRPr lang="fr-CA" dirty="0">
              <a:latin typeface="Times"/>
              <a:cs typeface="Times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916737" y="3532039"/>
            <a:ext cx="1107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 err="1">
                <a:latin typeface="Times"/>
                <a:cs typeface="Times"/>
              </a:rPr>
              <a:t>Δ</a:t>
            </a:r>
            <a:r>
              <a:rPr lang="fr-CA" dirty="0">
                <a:latin typeface="Times"/>
                <a:cs typeface="Times"/>
              </a:rPr>
              <a:t> = </a:t>
            </a:r>
            <a:r>
              <a:rPr lang="fr-FR" dirty="0">
                <a:latin typeface="Times"/>
                <a:cs typeface="Times"/>
              </a:rPr>
              <a:t>0.113</a:t>
            </a:r>
            <a:endParaRPr lang="fr-CA" dirty="0">
              <a:latin typeface="Times"/>
              <a:cs typeface="Times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203272" y="4829298"/>
            <a:ext cx="19750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b="1" dirty="0">
                <a:latin typeface="+mn-lt"/>
              </a:rPr>
              <a:t>mise à jour </a:t>
            </a:r>
            <a:r>
              <a:rPr lang="fr-CA" dirty="0">
                <a:latin typeface="+mn-lt"/>
              </a:rPr>
              <a:t>(α=0.1)</a:t>
            </a:r>
            <a:endParaRPr lang="fr-FR" dirty="0">
              <a:latin typeface="+mn-lt"/>
            </a:endParaRPr>
          </a:p>
        </p:txBody>
      </p:sp>
      <p:sp>
        <p:nvSpPr>
          <p:cNvPr id="75" name="ZoneTexte 74"/>
          <p:cNvSpPr txBox="1"/>
          <p:nvPr/>
        </p:nvSpPr>
        <p:spPr>
          <a:xfrm>
            <a:off x="86026" y="5170680"/>
            <a:ext cx="2832506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>
                <a:latin typeface="Times"/>
                <a:cs typeface="Times"/>
              </a:rPr>
              <a:t>w</a:t>
            </a:r>
            <a:r>
              <a:rPr lang="fr-CA" sz="1400" baseline="-25000" dirty="0">
                <a:latin typeface="Times"/>
                <a:cs typeface="Times"/>
              </a:rPr>
              <a:t>1,3</a:t>
            </a:r>
            <a:r>
              <a:rPr lang="fr-CA" sz="1400" dirty="0">
                <a:latin typeface="Times"/>
                <a:cs typeface="Times"/>
              </a:rPr>
              <a:t> </a:t>
            </a:r>
            <a:r>
              <a:rPr lang="fr-CA" sz="1400" dirty="0">
                <a:sym typeface="Symbol"/>
              </a:rPr>
              <a:t> </a:t>
            </a:r>
            <a:r>
              <a:rPr lang="fr-CA" sz="1400" dirty="0">
                <a:latin typeface="Times"/>
                <a:cs typeface="Times"/>
              </a:rPr>
              <a:t>0.5 + 0.1 * 2 * </a:t>
            </a:r>
            <a:r>
              <a:rPr lang="fr-FR" sz="1400" dirty="0">
                <a:latin typeface="Times"/>
                <a:cs typeface="Times"/>
              </a:rPr>
              <a:t>0.029 = 0.506</a:t>
            </a:r>
            <a:r>
              <a:rPr lang="fr-CA" sz="1400" dirty="0">
                <a:latin typeface="Times"/>
                <a:cs typeface="Times"/>
              </a:rPr>
              <a:t> 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76" name="ZoneTexte 75"/>
          <p:cNvSpPr txBox="1"/>
          <p:nvPr/>
        </p:nvSpPr>
        <p:spPr>
          <a:xfrm>
            <a:off x="91689" y="5487850"/>
            <a:ext cx="2810853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>
                <a:latin typeface="Times"/>
                <a:cs typeface="Times"/>
              </a:rPr>
              <a:t>w</a:t>
            </a:r>
            <a:r>
              <a:rPr lang="fr-CA" sz="1400" baseline="-25000" dirty="0">
                <a:latin typeface="Times"/>
                <a:cs typeface="Times"/>
              </a:rPr>
              <a:t>1,4</a:t>
            </a:r>
            <a:r>
              <a:rPr lang="fr-CA" sz="1400" dirty="0">
                <a:latin typeface="Times"/>
                <a:cs typeface="Times"/>
              </a:rPr>
              <a:t> </a:t>
            </a:r>
            <a:r>
              <a:rPr lang="fr-CA" sz="1400" dirty="0">
                <a:sym typeface="Symbol"/>
              </a:rPr>
              <a:t> </a:t>
            </a:r>
            <a:r>
              <a:rPr lang="fr-CA" sz="1400" dirty="0">
                <a:latin typeface="Times"/>
                <a:cs typeface="Times"/>
              </a:rPr>
              <a:t>-1 + 0.1 * 2 * </a:t>
            </a:r>
            <a:r>
              <a:rPr lang="fr-FR" sz="1400" dirty="0">
                <a:latin typeface="Times"/>
                <a:cs typeface="Times"/>
              </a:rPr>
              <a:t>0.113 = -0.977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77" name="ZoneTexte 76"/>
          <p:cNvSpPr txBox="1"/>
          <p:nvPr/>
        </p:nvSpPr>
        <p:spPr>
          <a:xfrm>
            <a:off x="83673" y="5814034"/>
            <a:ext cx="2892293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>
                <a:latin typeface="Times"/>
                <a:cs typeface="Times"/>
              </a:rPr>
              <a:t>w</a:t>
            </a:r>
            <a:r>
              <a:rPr lang="fr-CA" sz="1400" baseline="-25000" dirty="0">
                <a:latin typeface="Times"/>
                <a:cs typeface="Times"/>
              </a:rPr>
              <a:t>2,3</a:t>
            </a:r>
            <a:r>
              <a:rPr lang="fr-CA" sz="1400" dirty="0">
                <a:latin typeface="Times"/>
                <a:cs typeface="Times"/>
              </a:rPr>
              <a:t> </a:t>
            </a:r>
            <a:r>
              <a:rPr lang="fr-CA" sz="1400" dirty="0">
                <a:sym typeface="Symbol"/>
              </a:rPr>
              <a:t> </a:t>
            </a:r>
            <a:r>
              <a:rPr lang="fr-CA" sz="1400" dirty="0">
                <a:latin typeface="Times"/>
                <a:cs typeface="Times"/>
              </a:rPr>
              <a:t>1.5 + 0.1 * -1 * </a:t>
            </a:r>
            <a:r>
              <a:rPr lang="fr-FR" sz="1400" dirty="0">
                <a:latin typeface="Times"/>
                <a:cs typeface="Times"/>
              </a:rPr>
              <a:t>0.029 = 1.497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78" name="ZoneTexte 77"/>
          <p:cNvSpPr txBox="1"/>
          <p:nvPr/>
        </p:nvSpPr>
        <p:spPr>
          <a:xfrm>
            <a:off x="89025" y="6140218"/>
            <a:ext cx="2864065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>
                <a:latin typeface="Times"/>
                <a:cs typeface="Times"/>
              </a:rPr>
              <a:t>w</a:t>
            </a:r>
            <a:r>
              <a:rPr lang="fr-CA" sz="1400" baseline="-25000" dirty="0">
                <a:latin typeface="Times"/>
                <a:cs typeface="Times"/>
              </a:rPr>
              <a:t>2,4</a:t>
            </a:r>
            <a:r>
              <a:rPr lang="fr-CA" sz="1400" dirty="0">
                <a:latin typeface="Times"/>
                <a:cs typeface="Times"/>
              </a:rPr>
              <a:t> </a:t>
            </a:r>
            <a:r>
              <a:rPr lang="fr-CA" sz="1400" dirty="0">
                <a:sym typeface="Symbol"/>
              </a:rPr>
              <a:t> </a:t>
            </a:r>
            <a:r>
              <a:rPr lang="fr-CA" sz="1400" dirty="0">
                <a:latin typeface="Times"/>
                <a:cs typeface="Times"/>
              </a:rPr>
              <a:t>-2 + 0.1 * -1 * </a:t>
            </a:r>
            <a:r>
              <a:rPr lang="fr-FR" sz="1400" dirty="0">
                <a:latin typeface="Times"/>
                <a:cs typeface="Times"/>
              </a:rPr>
              <a:t>0.113 = -2.011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79" name="ZoneTexte 78"/>
          <p:cNvSpPr txBox="1"/>
          <p:nvPr/>
        </p:nvSpPr>
        <p:spPr>
          <a:xfrm>
            <a:off x="2941615" y="5168597"/>
            <a:ext cx="3012042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>
                <a:latin typeface="Times"/>
                <a:cs typeface="Times"/>
              </a:rPr>
              <a:t>w</a:t>
            </a:r>
            <a:r>
              <a:rPr lang="fr-CA" sz="1400" baseline="-25000" dirty="0">
                <a:latin typeface="Times"/>
                <a:cs typeface="Times"/>
              </a:rPr>
              <a:t>3,5</a:t>
            </a:r>
            <a:r>
              <a:rPr lang="fr-CA" sz="1400" dirty="0">
                <a:latin typeface="Times"/>
                <a:cs typeface="Times"/>
              </a:rPr>
              <a:t> </a:t>
            </a:r>
            <a:r>
              <a:rPr lang="fr-CA" sz="1400" dirty="0">
                <a:sym typeface="Symbol"/>
              </a:rPr>
              <a:t> </a:t>
            </a:r>
            <a:r>
              <a:rPr lang="fr-CA" sz="1400" dirty="0">
                <a:latin typeface="Times"/>
                <a:cs typeface="Times"/>
              </a:rPr>
              <a:t>1 + 0.1 * 0.378 * </a:t>
            </a:r>
            <a:r>
              <a:rPr lang="fr-FR" sz="1400" dirty="0">
                <a:latin typeface="Times"/>
                <a:cs typeface="Times"/>
              </a:rPr>
              <a:t>0.041 = 1.002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80" name="ZoneTexte 79"/>
          <p:cNvSpPr txBox="1"/>
          <p:nvPr/>
        </p:nvSpPr>
        <p:spPr>
          <a:xfrm>
            <a:off x="2947278" y="5485767"/>
            <a:ext cx="3256187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>
                <a:latin typeface="Times"/>
                <a:cs typeface="Times"/>
              </a:rPr>
              <a:t>w</a:t>
            </a:r>
            <a:r>
              <a:rPr lang="fr-CA" sz="1400" baseline="-25000" dirty="0">
                <a:latin typeface="Times"/>
                <a:cs typeface="Times"/>
              </a:rPr>
              <a:t>3,6</a:t>
            </a:r>
            <a:r>
              <a:rPr lang="fr-CA" sz="1400" dirty="0">
                <a:latin typeface="Times"/>
                <a:cs typeface="Times"/>
              </a:rPr>
              <a:t> </a:t>
            </a:r>
            <a:r>
              <a:rPr lang="fr-CA" sz="1400" dirty="0">
                <a:sym typeface="Symbol"/>
              </a:rPr>
              <a:t> </a:t>
            </a:r>
            <a:r>
              <a:rPr lang="fr-CA" sz="1400" dirty="0">
                <a:latin typeface="Times"/>
                <a:cs typeface="Times"/>
              </a:rPr>
              <a:t>-1 + 0.1 * 0.378 * </a:t>
            </a:r>
            <a:r>
              <a:rPr lang="fr-FR" sz="1400" dirty="0">
                <a:latin typeface="Times"/>
                <a:cs typeface="Times"/>
              </a:rPr>
              <a:t>-0.082</a:t>
            </a:r>
            <a:r>
              <a:rPr lang="fr-FR" sz="1400" dirty="0"/>
              <a:t> </a:t>
            </a:r>
            <a:r>
              <a:rPr lang="fr-FR" sz="1400" dirty="0">
                <a:latin typeface="Times"/>
                <a:cs typeface="Times"/>
              </a:rPr>
              <a:t>= -1.003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81" name="ZoneTexte 80"/>
          <p:cNvSpPr txBox="1"/>
          <p:nvPr/>
        </p:nvSpPr>
        <p:spPr>
          <a:xfrm>
            <a:off x="2939262" y="5811951"/>
            <a:ext cx="2832506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>
                <a:latin typeface="Times"/>
                <a:cs typeface="Times"/>
              </a:rPr>
              <a:t>w</a:t>
            </a:r>
            <a:r>
              <a:rPr lang="fr-CA" sz="1400" baseline="-25000" dirty="0">
                <a:latin typeface="Times"/>
                <a:cs typeface="Times"/>
              </a:rPr>
              <a:t>4,5</a:t>
            </a:r>
            <a:r>
              <a:rPr lang="fr-CA" sz="1400" dirty="0">
                <a:latin typeface="Times"/>
                <a:cs typeface="Times"/>
              </a:rPr>
              <a:t> </a:t>
            </a:r>
            <a:r>
              <a:rPr lang="fr-CA" sz="1400" dirty="0">
                <a:sym typeface="Symbol"/>
              </a:rPr>
              <a:t> </a:t>
            </a:r>
            <a:r>
              <a:rPr lang="fr-CA" sz="1400" dirty="0">
                <a:latin typeface="Times"/>
                <a:cs typeface="Times"/>
              </a:rPr>
              <a:t>3 + 0.1 * 0.5 * </a:t>
            </a:r>
            <a:r>
              <a:rPr lang="fr-FR" sz="1400" dirty="0">
                <a:latin typeface="Times"/>
                <a:cs typeface="Times"/>
              </a:rPr>
              <a:t>0.041 = 3.002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82" name="ZoneTexte 81"/>
          <p:cNvSpPr txBox="1"/>
          <p:nvPr/>
        </p:nvSpPr>
        <p:spPr>
          <a:xfrm>
            <a:off x="2944614" y="6138135"/>
            <a:ext cx="3106632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>
                <a:latin typeface="Times"/>
                <a:cs typeface="Times"/>
              </a:rPr>
              <a:t>w</a:t>
            </a:r>
            <a:r>
              <a:rPr lang="fr-CA" sz="1400" baseline="-25000" dirty="0">
                <a:latin typeface="Times"/>
                <a:cs typeface="Times"/>
              </a:rPr>
              <a:t>4,6</a:t>
            </a:r>
            <a:r>
              <a:rPr lang="fr-CA" sz="1400" dirty="0">
                <a:latin typeface="Times"/>
                <a:cs typeface="Times"/>
              </a:rPr>
              <a:t> </a:t>
            </a:r>
            <a:r>
              <a:rPr lang="fr-CA" sz="1400" dirty="0">
                <a:sym typeface="Symbol"/>
              </a:rPr>
              <a:t> </a:t>
            </a:r>
            <a:r>
              <a:rPr lang="fr-CA" sz="1400" dirty="0">
                <a:latin typeface="Times"/>
                <a:cs typeface="Times"/>
              </a:rPr>
              <a:t>-4 + 0.1 * 0.5 * </a:t>
            </a:r>
            <a:r>
              <a:rPr lang="fr-FR" sz="1400" dirty="0">
                <a:latin typeface="Times"/>
                <a:cs typeface="Times"/>
              </a:rPr>
              <a:t>-0.082</a:t>
            </a:r>
            <a:r>
              <a:rPr lang="fr-FR" sz="1400" dirty="0"/>
              <a:t> </a:t>
            </a:r>
            <a:r>
              <a:rPr lang="fr-FR" sz="1400" dirty="0">
                <a:latin typeface="Times"/>
                <a:cs typeface="Times"/>
              </a:rPr>
              <a:t>= -4.004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84" name="ZoneTexte 83"/>
          <p:cNvSpPr txBox="1"/>
          <p:nvPr/>
        </p:nvSpPr>
        <p:spPr>
          <a:xfrm>
            <a:off x="6105682" y="5468411"/>
            <a:ext cx="3012042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>
                <a:latin typeface="Times"/>
                <a:cs typeface="Times"/>
              </a:rPr>
              <a:t>w</a:t>
            </a:r>
            <a:r>
              <a:rPr lang="fr-CA" sz="1400" baseline="-25000" dirty="0">
                <a:latin typeface="Times"/>
                <a:cs typeface="Times"/>
              </a:rPr>
              <a:t>5,7</a:t>
            </a:r>
            <a:r>
              <a:rPr lang="fr-CA" sz="1400" dirty="0">
                <a:latin typeface="Times"/>
                <a:cs typeface="Times"/>
              </a:rPr>
              <a:t> </a:t>
            </a:r>
            <a:r>
              <a:rPr lang="fr-CA" sz="1400" dirty="0">
                <a:sym typeface="Symbol"/>
              </a:rPr>
              <a:t> </a:t>
            </a:r>
            <a:r>
              <a:rPr lang="fr-CA" sz="1400" dirty="0">
                <a:latin typeface="Times"/>
                <a:cs typeface="Times"/>
              </a:rPr>
              <a:t>1 + 0.1 * 0.867 * </a:t>
            </a:r>
            <a:r>
              <a:rPr lang="fr-FR" sz="1400" dirty="0">
                <a:latin typeface="Times"/>
                <a:cs typeface="Times"/>
              </a:rPr>
              <a:t>0.352 = 1.031</a:t>
            </a:r>
            <a:endParaRPr lang="fr-CA" sz="1400" baseline="-25000" dirty="0">
              <a:latin typeface="Times"/>
              <a:cs typeface="Times"/>
            </a:endParaRPr>
          </a:p>
        </p:txBody>
      </p:sp>
      <p:sp>
        <p:nvSpPr>
          <p:cNvPr id="85" name="ZoneTexte 84"/>
          <p:cNvSpPr txBox="1"/>
          <p:nvPr/>
        </p:nvSpPr>
        <p:spPr>
          <a:xfrm>
            <a:off x="6111034" y="5767859"/>
            <a:ext cx="3131616" cy="30777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fr-CA" sz="1400" i="1" dirty="0">
                <a:latin typeface="Times"/>
                <a:cs typeface="Times"/>
              </a:rPr>
              <a:t>w</a:t>
            </a:r>
            <a:r>
              <a:rPr lang="fr-CA" sz="1400" baseline="-25000" dirty="0">
                <a:latin typeface="Times"/>
                <a:cs typeface="Times"/>
              </a:rPr>
              <a:t>6,7</a:t>
            </a:r>
            <a:r>
              <a:rPr lang="fr-CA" sz="1400" dirty="0">
                <a:latin typeface="Times"/>
                <a:cs typeface="Times"/>
              </a:rPr>
              <a:t> </a:t>
            </a:r>
            <a:r>
              <a:rPr lang="fr-CA" sz="1400" dirty="0">
                <a:sym typeface="Symbol"/>
              </a:rPr>
              <a:t> </a:t>
            </a:r>
            <a:r>
              <a:rPr lang="fr-CA" sz="1400" dirty="0">
                <a:latin typeface="Times"/>
                <a:cs typeface="Times"/>
                <a:sym typeface="Symbol"/>
              </a:rPr>
              <a:t>-3</a:t>
            </a:r>
            <a:r>
              <a:rPr lang="fr-CA" sz="1400" dirty="0">
                <a:latin typeface="Times"/>
                <a:cs typeface="Times"/>
              </a:rPr>
              <a:t> + 0.1 * </a:t>
            </a:r>
            <a:r>
              <a:rPr lang="fr-FR" sz="1400" dirty="0">
                <a:latin typeface="Times"/>
                <a:cs typeface="Times"/>
              </a:rPr>
              <a:t>0.085 </a:t>
            </a:r>
            <a:r>
              <a:rPr lang="fr-CA" sz="1400" dirty="0">
                <a:latin typeface="Times"/>
                <a:cs typeface="Times"/>
              </a:rPr>
              <a:t>* </a:t>
            </a:r>
            <a:r>
              <a:rPr lang="fr-FR" sz="1400" dirty="0">
                <a:latin typeface="Times"/>
                <a:cs typeface="Times"/>
              </a:rPr>
              <a:t>0.352 = -2.997</a:t>
            </a:r>
            <a:endParaRPr lang="fr-CA" sz="1400" baseline="-25000" dirty="0">
              <a:latin typeface="Times"/>
              <a:cs typeface="Times"/>
            </a:endParaRPr>
          </a:p>
        </p:txBody>
      </p:sp>
      <p:pic>
        <p:nvPicPr>
          <p:cNvPr id="8" name="Image 22">
            <a:extLst>
              <a:ext uri="{FF2B5EF4-FFF2-40B4-BE49-F238E27FC236}">
                <a16:creationId xmlns:a16="http://schemas.microsoft.com/office/drawing/2014/main" id="{9093641C-A9C7-24FA-ABAA-ADDC72E39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0038" y="4818505"/>
            <a:ext cx="2772316" cy="3020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998427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4456" y="274638"/>
            <a:ext cx="8686801" cy="1143000"/>
          </a:xfrm>
        </p:spPr>
        <p:txBody>
          <a:bodyPr/>
          <a:lstStyle/>
          <a:p>
            <a:r>
              <a:rPr lang="fr-CA" noProof="0" dirty="0"/>
              <a:t>Limitation des </a:t>
            </a:r>
            <a:r>
              <a:rPr lang="fr-CA" noProof="0" dirty="0" err="1"/>
              <a:t>classifieurs</a:t>
            </a:r>
            <a:r>
              <a:rPr lang="fr-CA" noProof="0" dirty="0"/>
              <a:t> linéaires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Froduald Kabanza</a:t>
            </a:r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291219" y="1348182"/>
            <a:ext cx="8263984" cy="658394"/>
          </a:xfrm>
        </p:spPr>
        <p:txBody>
          <a:bodyPr/>
          <a:lstStyle/>
          <a:p>
            <a:r>
              <a:rPr lang="fr-CA" dirty="0"/>
              <a:t>Si les données d’entraînement sont séparables linéairement, le Perceptron et la régression logistique vont trouver cette séparation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pPr marL="0" indent="0">
              <a:buNone/>
            </a:pPr>
            <a:endParaRPr lang="fr-CA" dirty="0"/>
          </a:p>
          <a:p>
            <a:endParaRPr lang="fr-CA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E10474-C67F-486C-BA50-03A61F039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11" y="2052267"/>
            <a:ext cx="7735093" cy="3121897"/>
          </a:xfrm>
          <a:prstGeom prst="rect">
            <a:avLst/>
          </a:prstGeom>
        </p:spPr>
      </p:pic>
      <p:sp>
        <p:nvSpPr>
          <p:cNvPr id="12" name="Espace réservé du contenu 6">
            <a:extLst>
              <a:ext uri="{FF2B5EF4-FFF2-40B4-BE49-F238E27FC236}">
                <a16:creationId xmlns:a16="http://schemas.microsoft.com/office/drawing/2014/main" id="{96D2318E-E16B-4738-9A03-9013EED1097B}"/>
              </a:ext>
            </a:extLst>
          </p:cNvPr>
          <p:cNvSpPr txBox="1">
            <a:spLocks/>
          </p:cNvSpPr>
          <p:nvPr/>
        </p:nvSpPr>
        <p:spPr bwMode="auto">
          <a:xfrm>
            <a:off x="291219" y="5527430"/>
            <a:ext cx="867003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charset="0"/>
              <a:buChar char="u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A" i="1" dirty="0"/>
              <a:t>k</a:t>
            </a:r>
            <a:r>
              <a:rPr lang="fr-CA" dirty="0"/>
              <a:t> plus proche voisins est non-linéaire, mais coûteux en mémoire et temps de calcul (pas approprié pour des problèmes avec beaucoup de données)</a:t>
            </a:r>
          </a:p>
        </p:txBody>
      </p:sp>
      <p:sp>
        <p:nvSpPr>
          <p:cNvPr id="10" name="ZoneTexte 9"/>
          <p:cNvSpPr txBox="1"/>
          <p:nvPr/>
        </p:nvSpPr>
        <p:spPr>
          <a:xfrm>
            <a:off x="1261948" y="5073133"/>
            <a:ext cx="7590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>
                <a:latin typeface="+mj-lt"/>
              </a:rPr>
              <a:t> prédiction de classe          par k plus  proche voisins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C589AEB-FEBB-474A-B5DA-A867A603681B}"/>
              </a:ext>
            </a:extLst>
          </p:cNvPr>
          <p:cNvSpPr/>
          <p:nvPr/>
        </p:nvSpPr>
        <p:spPr>
          <a:xfrm>
            <a:off x="3338846" y="5135453"/>
            <a:ext cx="166255" cy="24469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B3298C-C8AE-4B73-A70A-F4A5AA40203E}"/>
              </a:ext>
            </a:extLst>
          </p:cNvPr>
          <p:cNvSpPr/>
          <p:nvPr/>
        </p:nvSpPr>
        <p:spPr>
          <a:xfrm>
            <a:off x="856031" y="5149089"/>
            <a:ext cx="282633" cy="21742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66045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Retour sur la notion de généralisation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Comment choisir le nombre de neurones cachés?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  <p:pic>
        <p:nvPicPr>
          <p:cNvPr id="10" name="Image 9" descr="Sans tit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725" y="2193924"/>
            <a:ext cx="5389560" cy="3727451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955675" y="2193924"/>
            <a:ext cx="783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latin typeface="+mj-lt"/>
              </a:rPr>
              <a:t>Erreur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3140075" y="5801280"/>
            <a:ext cx="2460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latin typeface="+mj-lt"/>
              </a:rPr>
              <a:t>Nb. de neurones cachés</a:t>
            </a:r>
          </a:p>
        </p:txBody>
      </p:sp>
      <p:sp>
        <p:nvSpPr>
          <p:cNvPr id="7" name="ZoneTexte 16">
            <a:extLst>
              <a:ext uri="{FF2B5EF4-FFF2-40B4-BE49-F238E27FC236}">
                <a16:creationId xmlns:a16="http://schemas.microsoft.com/office/drawing/2014/main" id="{8798B09D-010A-0B2F-4C10-F0B0B5C8AF5E}"/>
              </a:ext>
            </a:extLst>
          </p:cNvPr>
          <p:cNvSpPr txBox="1"/>
          <p:nvPr/>
        </p:nvSpPr>
        <p:spPr>
          <a:xfrm>
            <a:off x="6999285" y="3550334"/>
            <a:ext cx="20581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solidFill>
                  <a:srgbClr val="000090"/>
                </a:solidFill>
                <a:latin typeface="+mj-lt"/>
              </a:rPr>
              <a:t>On veut trouver</a:t>
            </a:r>
          </a:p>
          <a:p>
            <a:r>
              <a:rPr lang="fr-CA" b="1" dirty="0">
                <a:solidFill>
                  <a:srgbClr val="000090"/>
                </a:solidFill>
                <a:latin typeface="+mj-lt"/>
              </a:rPr>
              <a:t>ce point, sans </a:t>
            </a:r>
            <a:br>
              <a:rPr lang="fr-CA" b="1" dirty="0">
                <a:solidFill>
                  <a:srgbClr val="000090"/>
                </a:solidFill>
                <a:latin typeface="+mj-lt"/>
              </a:rPr>
            </a:br>
            <a:r>
              <a:rPr lang="fr-CA" b="1" dirty="0">
                <a:solidFill>
                  <a:srgbClr val="000090"/>
                </a:solidFill>
                <a:latin typeface="+mj-lt"/>
              </a:rPr>
              <a:t>sous-apprentissage </a:t>
            </a:r>
          </a:p>
          <a:p>
            <a:r>
              <a:rPr lang="fr-CA" b="1" dirty="0">
                <a:solidFill>
                  <a:srgbClr val="000090"/>
                </a:solidFill>
                <a:latin typeface="+mj-lt"/>
              </a:rPr>
              <a:t>ni </a:t>
            </a:r>
            <a:r>
              <a:rPr lang="fr-CA" b="1" dirty="0" err="1">
                <a:solidFill>
                  <a:srgbClr val="000090"/>
                </a:solidFill>
                <a:latin typeface="+mj-lt"/>
              </a:rPr>
              <a:t>surapprentissage</a:t>
            </a:r>
            <a:endParaRPr lang="fr-CA" b="1" dirty="0">
              <a:solidFill>
                <a:srgbClr val="00009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0291791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Retour sur la notion de généralisation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Quand arrêter l’entraînement?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  <p:pic>
        <p:nvPicPr>
          <p:cNvPr id="10" name="Image 9" descr="Sans titr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725" y="2193924"/>
            <a:ext cx="5389560" cy="3727451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955675" y="2193924"/>
            <a:ext cx="783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latin typeface="+mj-lt"/>
              </a:rPr>
              <a:t>Erreur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3140075" y="5801280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latin typeface="+mj-lt"/>
              </a:rPr>
              <a:t>Nb. d’itérations</a:t>
            </a:r>
          </a:p>
        </p:txBody>
      </p:sp>
    </p:spTree>
    <p:extLst>
      <p:ext uri="{BB962C8B-B14F-4D97-AF65-F5344CB8AC3E}">
        <p14:creationId xmlns:p14="http://schemas.microsoft.com/office/powerpoint/2010/main" val="25331861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noProof="0" dirty="0"/>
              <a:t>Hyper-paramètres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457199" y="1600200"/>
            <a:ext cx="8385175" cy="4525963"/>
          </a:xfrm>
        </p:spPr>
        <p:txBody>
          <a:bodyPr/>
          <a:lstStyle/>
          <a:p>
            <a:r>
              <a:rPr lang="fr-CA" dirty="0"/>
              <a:t>Dans tous les algorithmes d’apprentissage qu’on a vu jusqu’à maintenant, il y avait des « options » à déterminer</a:t>
            </a:r>
          </a:p>
          <a:p>
            <a:pPr lvl="1"/>
            <a:r>
              <a:rPr lang="fr-CA" i="1" dirty="0"/>
              <a:t>k</a:t>
            </a:r>
            <a:r>
              <a:rPr lang="fr-CA" dirty="0"/>
              <a:t> plus proche voisins: la valeur de « k »</a:t>
            </a:r>
          </a:p>
          <a:p>
            <a:pPr lvl="1"/>
            <a:r>
              <a:rPr lang="fr-CA" dirty="0"/>
              <a:t>Perceptron et régression logistique: le taux d’apprentissage      , nb. itérations N</a:t>
            </a:r>
          </a:p>
          <a:p>
            <a:pPr lvl="1"/>
            <a:r>
              <a:rPr lang="fr-CA" dirty="0"/>
              <a:t>réseau de neurones: taux d’apprentissage, nb. d’itérations, nombre de neurones cachés, fonction d’activation </a:t>
            </a:r>
          </a:p>
          <a:p>
            <a:r>
              <a:rPr lang="fr-CA" dirty="0"/>
              <a:t>On appelle ces « options » des </a:t>
            </a:r>
            <a:r>
              <a:rPr lang="fr-CA" b="1" dirty="0"/>
              <a:t>hyper-paramètres</a:t>
            </a:r>
            <a:endParaRPr lang="fr-CA" dirty="0"/>
          </a:p>
          <a:p>
            <a:pPr lvl="1"/>
            <a:r>
              <a:rPr lang="fr-CA" dirty="0"/>
              <a:t>choisir la valeur qui marche le mieux sur l’ensemble d’entraînement est en général une mauvaise idée (mène à du </a:t>
            </a:r>
            <a:r>
              <a:rPr lang="fr-CA" dirty="0" err="1"/>
              <a:t>surapprentissage</a:t>
            </a:r>
            <a:r>
              <a:rPr lang="fr-CA" dirty="0"/>
              <a:t>)</a:t>
            </a:r>
          </a:p>
          <a:p>
            <a:pPr lvl="2"/>
            <a:r>
              <a:rPr lang="fr-CA" dirty="0"/>
              <a:t>pour le </a:t>
            </a:r>
            <a:r>
              <a:rPr lang="fr-CA" i="1" dirty="0"/>
              <a:t>k</a:t>
            </a:r>
            <a:r>
              <a:rPr lang="fr-CA" dirty="0"/>
              <a:t> plus proche voisin, l’optimal sera toujours </a:t>
            </a:r>
            <a:r>
              <a:rPr lang="fr-CA" i="1" dirty="0"/>
              <a:t>k=1</a:t>
            </a:r>
          </a:p>
          <a:p>
            <a:pPr lvl="1"/>
            <a:r>
              <a:rPr lang="fr-CA" dirty="0"/>
              <a:t>on ne peut pas utiliser l’ensemble de test non plus, </a:t>
            </a:r>
            <a:r>
              <a:rPr lang="fr-CA" b="1" dirty="0"/>
              <a:t>ça serait tricher!</a:t>
            </a:r>
          </a:p>
          <a:p>
            <a:pPr lvl="1"/>
            <a:r>
              <a:rPr lang="fr-CA" dirty="0"/>
              <a:t>en pratique, on garde un autre ensemble de côté, l’</a:t>
            </a:r>
            <a:r>
              <a:rPr lang="fr-CA" b="1" dirty="0"/>
              <a:t>ensemble de validation</a:t>
            </a:r>
            <a:r>
              <a:rPr lang="fr-CA" dirty="0"/>
              <a:t>, pour choisir la valeur de ce paramètre</a:t>
            </a:r>
          </a:p>
          <a:p>
            <a:r>
              <a:rPr lang="fr-CA" dirty="0"/>
              <a:t>Sélectionner les valeurs d’hyper-paramètres est une forme d’apprentissage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4133" y="2715932"/>
            <a:ext cx="173485" cy="15613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8310" y="3218378"/>
            <a:ext cx="410056" cy="29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6649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Procédure d’évaluation complète</a:t>
            </a:r>
            <a:endParaRPr lang="fr-CA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r>
              <a:rPr lang="fr-CA" dirty="0"/>
              <a:t>Utilisation typique d’un algorithme d’apprentissage</a:t>
            </a:r>
          </a:p>
          <a:p>
            <a:pPr lvl="1"/>
            <a:r>
              <a:rPr lang="fr-CA" dirty="0"/>
              <a:t>séparer nos données en 3 ensembles: </a:t>
            </a:r>
            <a:br>
              <a:rPr lang="fr-CA" dirty="0"/>
            </a:br>
            <a:r>
              <a:rPr lang="fr-CA" dirty="0"/>
              <a:t>entraînement (70%), validation (15%) et test (15%)</a:t>
            </a:r>
          </a:p>
          <a:p>
            <a:pPr lvl="1"/>
            <a:r>
              <a:rPr lang="fr-CA" dirty="0"/>
              <a:t>faire une liste de valeurs des hyper-paramètres à essayer</a:t>
            </a:r>
          </a:p>
          <a:p>
            <a:pPr lvl="1"/>
            <a:r>
              <a:rPr lang="fr-CA" dirty="0"/>
              <a:t>pour chaque élément de cette liste, lancer l’algorithme d’apprentissage sur l’ensemble d’entraînement et mesurer la performance sur l’ensemble de validation</a:t>
            </a:r>
          </a:p>
          <a:p>
            <a:pPr lvl="1"/>
            <a:r>
              <a:rPr lang="fr-CA" dirty="0"/>
              <a:t>réutiliser la valeur des hyper-paramètres avec la meilleure performance en validation, pour calculer la performance sur l’ensemble de test</a:t>
            </a:r>
          </a:p>
          <a:p>
            <a:r>
              <a:rPr lang="fr-CA" dirty="0"/>
              <a:t>La performance sur l’ensemble de test est alors une </a:t>
            </a:r>
            <a:r>
              <a:rPr lang="fr-CA" b="1" dirty="0"/>
              <a:t>estimation non-biaisée</a:t>
            </a:r>
            <a:r>
              <a:rPr lang="fr-CA" dirty="0"/>
              <a:t> (non-optimiste) de la performance de généralisation de l’algorithme</a:t>
            </a:r>
          </a:p>
          <a:p>
            <a:r>
              <a:rPr lang="fr-CA" dirty="0"/>
              <a:t>On peut utiliser la performance pour comparer des algorithmes d’apprentissage différents</a:t>
            </a:r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3988353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Autres définitions</a:t>
            </a:r>
            <a:endParaRPr lang="fr-CA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b="1" dirty="0"/>
              <a:t>Capacité</a:t>
            </a:r>
            <a:r>
              <a:rPr lang="fr-CA" dirty="0"/>
              <a:t> d’un modèle      : habilité d’un modèle à réduire son erreur d’entraînement, à mémoriser ces données</a:t>
            </a:r>
          </a:p>
          <a:p>
            <a:r>
              <a:rPr lang="fr-CA" b="1" dirty="0"/>
              <a:t>Modèle paramétrique</a:t>
            </a:r>
            <a:r>
              <a:rPr lang="fr-CA" dirty="0"/>
              <a:t>: modèle dont la capacité n’augmente pas avec le nombre de données (Perceptron, régression logistique, réseau de neurones avec un </a:t>
            </a:r>
            <a:r>
              <a:rPr lang="fr-CA" b="1" dirty="0"/>
              <a:t>nombre de neurones fixe</a:t>
            </a:r>
            <a:r>
              <a:rPr lang="fr-CA" dirty="0"/>
              <a:t>)</a:t>
            </a:r>
          </a:p>
          <a:p>
            <a:r>
              <a:rPr lang="fr-CA" b="1" dirty="0"/>
              <a:t>Modèle non-paramétrique</a:t>
            </a:r>
            <a:r>
              <a:rPr lang="fr-CA" dirty="0"/>
              <a:t>: l’inverse de paramétrique, la capacité augmente avec la taille de l’ensemble d’entraînement (</a:t>
            </a:r>
            <a:r>
              <a:rPr lang="fr-CA" i="1" dirty="0"/>
              <a:t>k</a:t>
            </a:r>
            <a:r>
              <a:rPr lang="fr-CA" dirty="0"/>
              <a:t> plus proche voisin, réseau de neurones avec un </a:t>
            </a:r>
            <a:r>
              <a:rPr lang="fr-CA" b="1" dirty="0"/>
              <a:t>nombre de neurones adapté aux données d’entraînement</a:t>
            </a:r>
            <a:r>
              <a:rPr lang="fr-CA" dirty="0"/>
              <a:t>)</a:t>
            </a:r>
          </a:p>
          <a:p>
            <a:r>
              <a:rPr lang="fr-CA" b="1" dirty="0"/>
              <a:t>Époque</a:t>
            </a:r>
            <a:r>
              <a:rPr lang="fr-CA" dirty="0"/>
              <a:t>: une itération complète sur tous les exemples d’entraînement</a:t>
            </a:r>
          </a:p>
          <a:p>
            <a:r>
              <a:rPr lang="fr-CA" b="1" dirty="0"/>
              <a:t>Fonction d’activation</a:t>
            </a:r>
            <a:r>
              <a:rPr lang="fr-CA" dirty="0"/>
              <a:t>: fonction non-linéaire          des neurones cachés</a:t>
            </a:r>
          </a:p>
          <a:p>
            <a:endParaRPr lang="fr-CA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8513" y="1658713"/>
            <a:ext cx="171750" cy="25762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3594" y="4944926"/>
            <a:ext cx="451062" cy="32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4327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L’apprentissage automatique permet d’extraire une expertise (humaine) à partir de données</a:t>
            </a:r>
          </a:p>
          <a:p>
            <a:r>
              <a:rPr lang="fr-CA" dirty="0"/>
              <a:t>Nous avons vu le cas spécifique de la classification</a:t>
            </a:r>
          </a:p>
          <a:p>
            <a:pPr lvl="1"/>
            <a:r>
              <a:rPr lang="fr-CA" dirty="0"/>
              <a:t>il existe plusieurs autres problèmes pour lesquels l’apprentissage automatique peut être utile (voir le cours </a:t>
            </a:r>
            <a:r>
              <a:rPr lang="fr-CA" b="1" dirty="0"/>
              <a:t>IFT 603 - </a:t>
            </a:r>
            <a:r>
              <a:rPr lang="fr-FR" b="1" dirty="0"/>
              <a:t>Techniques d'apprentissage</a:t>
            </a:r>
            <a:r>
              <a:rPr lang="fr-FR" dirty="0"/>
              <a:t>)</a:t>
            </a:r>
            <a:endParaRPr lang="fr-CA" dirty="0"/>
          </a:p>
          <a:p>
            <a:r>
              <a:rPr lang="fr-CA" dirty="0"/>
              <a:t>L’algorithme des </a:t>
            </a:r>
            <a:r>
              <a:rPr lang="fr-CA" i="1" dirty="0"/>
              <a:t>k</a:t>
            </a:r>
            <a:r>
              <a:rPr lang="fr-CA" dirty="0"/>
              <a:t> plus proches voisins est simple et puissant (non-linéaire), mais peut être lent avec de grands ensembles de données</a:t>
            </a:r>
          </a:p>
          <a:p>
            <a:r>
              <a:rPr lang="fr-CA" dirty="0"/>
              <a:t>Les algorithmes linéaires du Perceptron et de la régression logistique sont moins puissants mais efficaces</a:t>
            </a:r>
          </a:p>
          <a:p>
            <a:r>
              <a:rPr lang="fr-CA" dirty="0"/>
              <a:t>Les réseaux de neurones artificiel peut avoir la puissance (capacité) d’une </a:t>
            </a:r>
            <a:r>
              <a:rPr lang="fr-CA" dirty="0" err="1"/>
              <a:t>classifieur</a:t>
            </a:r>
            <a:r>
              <a:rPr lang="fr-CA" dirty="0"/>
              <a:t> des </a:t>
            </a:r>
            <a:r>
              <a:rPr lang="fr-CA" i="1" dirty="0"/>
              <a:t>k</a:t>
            </a:r>
            <a:r>
              <a:rPr lang="fr-CA" dirty="0"/>
              <a:t> plus proches voisins, tout en étant plus efficace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1772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dirty="0">
                <a:latin typeface="Arial" charset="0"/>
              </a:rPr>
              <a:t>Concept et algorithmes </a:t>
            </a:r>
            <a:br>
              <a:rPr lang="fr-CA" dirty="0">
                <a:latin typeface="Arial" charset="0"/>
              </a:rPr>
            </a:br>
            <a:r>
              <a:rPr lang="fr-CA" dirty="0">
                <a:latin typeface="Arial" charset="0"/>
              </a:rPr>
              <a:t>couverts par le cours</a:t>
            </a:r>
          </a:p>
        </p:txBody>
      </p:sp>
      <p:sp>
        <p:nvSpPr>
          <p:cNvPr id="70658" name="Espace réservé de la date 12"/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r>
              <a:rPr lang="en-US" sz="1400">
                <a:latin typeface="Calibri" charset="0"/>
                <a:ea typeface="ＭＳ Ｐゴシック" charset="0"/>
                <a:cs typeface="ＭＳ Ｐゴシック" charset="0"/>
              </a:rPr>
              <a:t>IFT615</a:t>
            </a:r>
          </a:p>
        </p:txBody>
      </p:sp>
      <p:sp>
        <p:nvSpPr>
          <p:cNvPr id="70659" name="Espace réservé du pied de page 1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r>
              <a:rPr lang="de-DE" sz="1400" dirty="0">
                <a:latin typeface="Calibri" charset="0"/>
                <a:ea typeface="ＭＳ Ｐゴシック" charset="0"/>
                <a:cs typeface="ＭＳ Ｐゴシック" charset="0"/>
              </a:rPr>
              <a:t>Froduald Kabanza</a:t>
            </a:r>
            <a:endParaRPr lang="en-US" sz="1400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0660" name="Espace réservé du numéro de diapositive 1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fld id="{7146CF85-9D7A-664F-B39F-6E4F7279006A}" type="slidenum">
              <a:rPr lang="en-US" sz="1400">
                <a:latin typeface="Calibri" charset="0"/>
                <a:ea typeface="ＭＳ Ｐゴシック" charset="0"/>
                <a:cs typeface="ＭＳ Ｐゴシック" charset="0"/>
              </a:rPr>
              <a:pPr eaLnBrk="1" hangingPunct="1"/>
              <a:t>56</a:t>
            </a:fld>
            <a:endParaRPr lang="en-US" sz="140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504A3C6-2904-4A83-AB07-115DBC19FF0F}"/>
              </a:ext>
            </a:extLst>
          </p:cNvPr>
          <p:cNvGrpSpPr/>
          <p:nvPr/>
        </p:nvGrpSpPr>
        <p:grpSpPr>
          <a:xfrm>
            <a:off x="579317" y="1572646"/>
            <a:ext cx="8033797" cy="3801107"/>
            <a:chOff x="579317" y="1572646"/>
            <a:chExt cx="8033797" cy="3801107"/>
          </a:xfrm>
        </p:grpSpPr>
        <p:cxnSp>
          <p:nvCxnSpPr>
            <p:cNvPr id="45" name="Connecteur droit avec flèche 23">
              <a:extLst>
                <a:ext uri="{FF2B5EF4-FFF2-40B4-BE49-F238E27FC236}">
                  <a16:creationId xmlns:a16="http://schemas.microsoft.com/office/drawing/2014/main" id="{617BB6BF-5535-4593-BD95-442CC04D026C}"/>
                </a:ext>
              </a:extLst>
            </p:cNvPr>
            <p:cNvCxnSpPr>
              <a:cxnSpLocks noChangeShapeType="1"/>
              <a:endCxn id="59" idx="1"/>
            </p:cNvCxnSpPr>
            <p:nvPr/>
          </p:nvCxnSpPr>
          <p:spPr bwMode="auto">
            <a:xfrm flipV="1">
              <a:off x="4409388" y="1987859"/>
              <a:ext cx="601810" cy="1333394"/>
            </a:xfrm>
            <a:prstGeom prst="straightConnector1">
              <a:avLst/>
            </a:prstGeom>
            <a:noFill/>
            <a:ln w="25400">
              <a:solidFill>
                <a:srgbClr val="800000"/>
              </a:solidFill>
              <a:round/>
              <a:headEnd/>
              <a:tailEnd type="arrow" w="med" len="med"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</p:cxnSp>
        <p:cxnSp>
          <p:nvCxnSpPr>
            <p:cNvPr id="50" name="Connecteur droit avec flèche 46">
              <a:extLst>
                <a:ext uri="{FF2B5EF4-FFF2-40B4-BE49-F238E27FC236}">
                  <a16:creationId xmlns:a16="http://schemas.microsoft.com/office/drawing/2014/main" id="{DFD1DB5F-6468-4009-A3A0-60F75C16A43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3365831" y="2195274"/>
              <a:ext cx="477837" cy="1130300"/>
            </a:xfrm>
            <a:prstGeom prst="straightConnector1">
              <a:avLst/>
            </a:prstGeom>
            <a:noFill/>
            <a:ln w="25400">
              <a:solidFill>
                <a:srgbClr val="800000"/>
              </a:solidFill>
              <a:round/>
              <a:headEnd/>
              <a:tailEnd type="arrow" w="med" len="med"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EA0AF0C-3C3E-413F-B160-73B451FD3C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3793" y="3306524"/>
              <a:ext cx="1223963" cy="64611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0090"/>
              </a:solidFill>
              <a:miter lim="800000"/>
              <a:headEnd/>
              <a:tailEnd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fr-CA" altLang="ko-KR" dirty="0">
                  <a:latin typeface="Calibri" charset="0"/>
                  <a:ea typeface="+mn-ea"/>
                </a:rPr>
                <a:t>agents </a:t>
              </a:r>
            </a:p>
            <a:p>
              <a:pPr algn="ctr">
                <a:defRPr/>
              </a:pPr>
              <a:r>
                <a:rPr lang="fr-CA" altLang="ko-KR" dirty="0">
                  <a:latin typeface="Calibri" charset="0"/>
                  <a:ea typeface="+mn-ea"/>
                </a:rPr>
                <a:t>intelligents</a:t>
              </a:r>
              <a:endParaRPr lang="fr-FR" dirty="0">
                <a:latin typeface="+mn-lt"/>
                <a:ea typeface="+mn-ea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3A543D9-68EB-4445-946F-C37F17E90E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6000" y="2772783"/>
              <a:ext cx="2288896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800000"/>
              </a:solidFill>
              <a:miter lim="800000"/>
              <a:headEnd/>
              <a:tailEnd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fr-CA" altLang="ko-KR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+mn-ea"/>
                </a:rPr>
                <a:t>Raisonnement logique</a:t>
              </a:r>
              <a:endParaRPr lang="fr-FR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63F952C-781C-44FF-AA3F-722002584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6449" y="1572646"/>
              <a:ext cx="1569019" cy="64633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800000"/>
              </a:solidFill>
              <a:miter lim="800000"/>
              <a:headEnd/>
              <a:tailEnd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fr-CA" altLang="ko-KR" dirty="0">
                  <a:latin typeface="Calibri" charset="0"/>
                  <a:ea typeface="+mn-ea"/>
                </a:rPr>
                <a:t>Apprentissage </a:t>
              </a:r>
            </a:p>
            <a:p>
              <a:pPr algn="ctr">
                <a:defRPr/>
              </a:pPr>
              <a:r>
                <a:rPr lang="fr-CA" dirty="0">
                  <a:latin typeface="Calibri" charset="0"/>
                  <a:ea typeface="+mn-ea"/>
                </a:rPr>
                <a:t>automatique</a:t>
              </a:r>
              <a:endParaRPr lang="fr-FR" dirty="0">
                <a:latin typeface="+mn-lt"/>
                <a:ea typeface="+mn-ea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7391E7E-7F3F-4D36-A958-D16063C8FC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317" y="4490559"/>
              <a:ext cx="2276072" cy="64633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800000"/>
              </a:solidFill>
              <a:miter lim="800000"/>
              <a:headEnd/>
              <a:tailEnd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fr-CA" altLang="ko-KR" dirty="0">
                  <a:solidFill>
                    <a:schemeClr val="bg1">
                      <a:lumMod val="65000"/>
                    </a:schemeClr>
                  </a:solidFill>
                  <a:latin typeface="Calibri" pitchFamily="34" charset="0"/>
                  <a:ea typeface="Malgun Gothic" pitchFamily="34" charset="-127"/>
                </a:rPr>
                <a:t>Processus de décision </a:t>
              </a:r>
            </a:p>
            <a:p>
              <a:pPr algn="ctr">
                <a:defRPr/>
              </a:pPr>
              <a:r>
                <a:rPr lang="fr-CA" altLang="ko-KR" dirty="0">
                  <a:solidFill>
                    <a:schemeClr val="bg1">
                      <a:lumMod val="65000"/>
                    </a:schemeClr>
                  </a:solidFill>
                  <a:latin typeface="Calibri" pitchFamily="34" charset="0"/>
                  <a:ea typeface="Malgun Gothic" pitchFamily="34" charset="-127"/>
                </a:rPr>
                <a:t>de </a:t>
              </a:r>
              <a:r>
                <a:rPr lang="fr-CA" dirty="0">
                  <a:solidFill>
                    <a:schemeClr val="bg1">
                      <a:lumMod val="65000"/>
                    </a:schemeClr>
                  </a:solidFill>
                  <a:latin typeface="Calibri" pitchFamily="34" charset="0"/>
                  <a:ea typeface="Malgun Gothic" pitchFamily="34" charset="-127"/>
                </a:rPr>
                <a:t>Markov</a:t>
              </a:r>
              <a:endParaRPr lang="fr-FR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46E19BA-F180-4B73-9AC5-28E4A376EA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0775" y="2888755"/>
              <a:ext cx="1639743" cy="64633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800000"/>
              </a:solidFill>
              <a:miter lim="800000"/>
              <a:headEnd/>
              <a:tailEnd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fr-CA" altLang="ko-KR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+mn-ea"/>
                </a:rPr>
                <a:t>Planification et </a:t>
              </a:r>
            </a:p>
            <a:p>
              <a:pPr algn="ctr">
                <a:defRPr/>
              </a:pPr>
              <a:r>
                <a:rPr lang="fr-CA" altLang="ko-KR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+mn-ea"/>
                </a:rPr>
                <a:t>jeu compétitifs</a:t>
              </a:r>
              <a:endParaRPr lang="fr-FR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2ED6468-2CDE-45DC-9360-701ECA618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7327" y="4494768"/>
              <a:ext cx="3125787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800000"/>
              </a:solidFill>
              <a:miter lim="800000"/>
              <a:headEnd/>
              <a:tailEnd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fr-CA" altLang="ko-KR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+mn-ea"/>
                </a:rPr>
                <a:t>Recherche heuristique locale</a:t>
              </a:r>
              <a:endParaRPr lang="fr-FR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855E52F-0F46-470E-94BA-29339E4BC5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7663" y="3610115"/>
              <a:ext cx="3125787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800000"/>
              </a:solidFill>
              <a:miter lim="800000"/>
              <a:headEnd/>
              <a:tailEnd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fr-CA" altLang="ko-KR" dirty="0">
                  <a:solidFill>
                    <a:schemeClr val="bg1">
                      <a:lumMod val="65000"/>
                    </a:schemeClr>
                  </a:solidFill>
                  <a:latin typeface="Calibri" pitchFamily="34" charset="0"/>
                  <a:ea typeface="Malgun Gothic" pitchFamily="34" charset="-127"/>
                </a:rPr>
                <a:t>Recherche heuristique globale</a:t>
              </a:r>
              <a:endParaRPr lang="fr-FR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3D08D0B-B5D0-480E-96B8-0D14B6F28C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3075" y="5004421"/>
              <a:ext cx="1392625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800000"/>
              </a:solidFill>
              <a:miter lim="800000"/>
              <a:headEnd/>
              <a:tailEnd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fr-CA" altLang="ko-KR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+mn-ea"/>
                </a:rPr>
                <a:t>Éthique et IA</a:t>
              </a:r>
              <a:endParaRPr lang="fr-FR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A9598667-8941-4FE1-B087-D093DFC912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198" y="1664693"/>
              <a:ext cx="1540293" cy="646331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800000"/>
              </a:solidFill>
              <a:miter lim="800000"/>
              <a:headEnd/>
              <a:tailEnd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fr-CA" altLang="ko-KR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+mn-ea"/>
                </a:rPr>
                <a:t>Raisonnement</a:t>
              </a:r>
            </a:p>
            <a:p>
              <a:pPr algn="ctr">
                <a:defRPr/>
              </a:pPr>
              <a:r>
                <a:rPr lang="fr-CA" dirty="0">
                  <a:solidFill>
                    <a:schemeClr val="bg1">
                      <a:lumMod val="65000"/>
                    </a:schemeClr>
                  </a:solidFill>
                  <a:latin typeface="Calibri" charset="0"/>
                  <a:ea typeface="+mn-ea"/>
                </a:rPr>
                <a:t>probabiliste</a:t>
              </a:r>
              <a:endParaRPr lang="fr-FR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</a:endParaRPr>
            </a:p>
          </p:txBody>
        </p:sp>
        <p:cxnSp>
          <p:nvCxnSpPr>
            <p:cNvPr id="60" name="Connecteur droit avec flèche 26">
              <a:extLst>
                <a:ext uri="{FF2B5EF4-FFF2-40B4-BE49-F238E27FC236}">
                  <a16:creationId xmlns:a16="http://schemas.microsoft.com/office/drawing/2014/main" id="{E75E6BCD-1979-46CE-946C-E97FCCA665AD}"/>
                </a:ext>
              </a:extLst>
            </p:cNvPr>
            <p:cNvCxnSpPr>
              <a:cxnSpLocks noChangeShapeType="1"/>
              <a:stCxn id="51" idx="3"/>
              <a:endCxn id="57" idx="1"/>
            </p:cNvCxnSpPr>
            <p:nvPr/>
          </p:nvCxnSpPr>
          <p:spPr bwMode="auto">
            <a:xfrm>
              <a:off x="4797756" y="3629580"/>
              <a:ext cx="489907" cy="165201"/>
            </a:xfrm>
            <a:prstGeom prst="straightConnector1">
              <a:avLst/>
            </a:prstGeom>
            <a:noFill/>
            <a:ln w="25400">
              <a:solidFill>
                <a:srgbClr val="800000"/>
              </a:solidFill>
              <a:round/>
              <a:headEnd/>
              <a:tailEnd type="arrow" w="med" len="med"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</p:cxnSp>
        <p:cxnSp>
          <p:nvCxnSpPr>
            <p:cNvPr id="61" name="Connecteur droit avec flèche 29">
              <a:extLst>
                <a:ext uri="{FF2B5EF4-FFF2-40B4-BE49-F238E27FC236}">
                  <a16:creationId xmlns:a16="http://schemas.microsoft.com/office/drawing/2014/main" id="{57F1E334-A380-460C-B665-B48378C2CA9E}"/>
                </a:ext>
              </a:extLst>
            </p:cNvPr>
            <p:cNvCxnSpPr>
              <a:cxnSpLocks noChangeShapeType="1"/>
              <a:endCxn id="56" idx="1"/>
            </p:cNvCxnSpPr>
            <p:nvPr/>
          </p:nvCxnSpPr>
          <p:spPr bwMode="auto">
            <a:xfrm>
              <a:off x="4830132" y="3919675"/>
              <a:ext cx="657195" cy="759759"/>
            </a:xfrm>
            <a:prstGeom prst="straightConnector1">
              <a:avLst/>
            </a:prstGeom>
            <a:noFill/>
            <a:ln w="25400">
              <a:solidFill>
                <a:srgbClr val="800000"/>
              </a:solidFill>
              <a:round/>
              <a:headEnd/>
              <a:tailEnd type="arrow" w="med" len="med"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</p:cxnSp>
        <p:cxnSp>
          <p:nvCxnSpPr>
            <p:cNvPr id="62" name="Connecteur droit avec flèche 32">
              <a:extLst>
                <a:ext uri="{FF2B5EF4-FFF2-40B4-BE49-F238E27FC236}">
                  <a16:creationId xmlns:a16="http://schemas.microsoft.com/office/drawing/2014/main" id="{ECB2B9A1-9F43-4229-BC97-5C0355448B3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313568" y="3970099"/>
              <a:ext cx="26657" cy="1070084"/>
            </a:xfrm>
            <a:prstGeom prst="straightConnector1">
              <a:avLst/>
            </a:prstGeom>
            <a:noFill/>
            <a:ln w="25400">
              <a:solidFill>
                <a:srgbClr val="800000"/>
              </a:solidFill>
              <a:round/>
              <a:headEnd/>
              <a:tailEnd type="arrow" w="med" len="med"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</p:cxnSp>
        <p:cxnSp>
          <p:nvCxnSpPr>
            <p:cNvPr id="63" name="Connecteur droit avec flèche 40">
              <a:extLst>
                <a:ext uri="{FF2B5EF4-FFF2-40B4-BE49-F238E27FC236}">
                  <a16:creationId xmlns:a16="http://schemas.microsoft.com/office/drawing/2014/main" id="{D95B76B8-F279-4C83-B5CB-4F74034A7723}"/>
                </a:ext>
              </a:extLst>
            </p:cNvPr>
            <p:cNvCxnSpPr>
              <a:cxnSpLocks noChangeShapeType="1"/>
              <a:stCxn id="51" idx="1"/>
              <a:endCxn id="55" idx="3"/>
            </p:cNvCxnSpPr>
            <p:nvPr/>
          </p:nvCxnSpPr>
          <p:spPr bwMode="auto">
            <a:xfrm flipH="1" flipV="1">
              <a:off x="2770518" y="3211921"/>
              <a:ext cx="803275" cy="417659"/>
            </a:xfrm>
            <a:prstGeom prst="straightConnector1">
              <a:avLst/>
            </a:prstGeom>
            <a:noFill/>
            <a:ln w="25400">
              <a:solidFill>
                <a:srgbClr val="800000"/>
              </a:solidFill>
              <a:round/>
              <a:headEnd/>
              <a:tailEnd type="arrow" w="med" len="med"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</p:cxnSp>
        <p:cxnSp>
          <p:nvCxnSpPr>
            <p:cNvPr id="64" name="Connecteur droit avec flèche 43">
              <a:extLst>
                <a:ext uri="{FF2B5EF4-FFF2-40B4-BE49-F238E27FC236}">
                  <a16:creationId xmlns:a16="http://schemas.microsoft.com/office/drawing/2014/main" id="{4AAF8814-9938-4671-9C93-093B2838C11F}"/>
                </a:ext>
              </a:extLst>
            </p:cNvPr>
            <p:cNvCxnSpPr>
              <a:cxnSpLocks noChangeShapeType="1"/>
              <a:endCxn id="54" idx="3"/>
            </p:cNvCxnSpPr>
            <p:nvPr/>
          </p:nvCxnSpPr>
          <p:spPr bwMode="auto">
            <a:xfrm flipH="1">
              <a:off x="2855389" y="3970099"/>
              <a:ext cx="765401" cy="843626"/>
            </a:xfrm>
            <a:prstGeom prst="straightConnector1">
              <a:avLst/>
            </a:prstGeom>
            <a:noFill/>
            <a:ln w="25400">
              <a:solidFill>
                <a:srgbClr val="800000"/>
              </a:solidFill>
              <a:round/>
              <a:headEnd/>
              <a:tailEnd type="arrow" w="med" len="med"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</p:cxnSp>
        <p:cxnSp>
          <p:nvCxnSpPr>
            <p:cNvPr id="65" name="Connecteur droit avec flèche 87">
              <a:extLst>
                <a:ext uri="{FF2B5EF4-FFF2-40B4-BE49-F238E27FC236}">
                  <a16:creationId xmlns:a16="http://schemas.microsoft.com/office/drawing/2014/main" id="{3D0BA01E-DE9C-4701-8C29-9B5ACD679222}"/>
                </a:ext>
              </a:extLst>
            </p:cNvPr>
            <p:cNvCxnSpPr>
              <a:cxnSpLocks noChangeShapeType="1"/>
              <a:endCxn id="52" idx="1"/>
            </p:cNvCxnSpPr>
            <p:nvPr/>
          </p:nvCxnSpPr>
          <p:spPr bwMode="auto">
            <a:xfrm flipV="1">
              <a:off x="4797756" y="2957449"/>
              <a:ext cx="888244" cy="509653"/>
            </a:xfrm>
            <a:prstGeom prst="straightConnector1">
              <a:avLst/>
            </a:prstGeom>
            <a:noFill/>
            <a:ln w="25400">
              <a:solidFill>
                <a:srgbClr val="800000"/>
              </a:solidFill>
              <a:round/>
              <a:headEnd/>
              <a:tailEnd type="arrow" w="med" len="med"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</p:cxnSp>
      </p:grpSp>
    </p:spTree>
    <p:extLst>
      <p:ext uri="{BB962C8B-B14F-4D97-AF65-F5344CB8AC3E}">
        <p14:creationId xmlns:p14="http://schemas.microsoft.com/office/powerpoint/2010/main" val="4093814862"/>
      </p:ext>
    </p:extLst>
  </p:cSld>
  <p:clrMapOvr>
    <a:masterClrMapping/>
  </p:clrMapOvr>
  <p:transition advClick="0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>
                <a:latin typeface="Arial" charset="0"/>
              </a:rPr>
              <a:t>Apprentissage automatique </a:t>
            </a:r>
            <a:r>
              <a:rPr lang="fr-FR" dirty="0">
                <a:latin typeface="Arial" charset="0"/>
              </a:rPr>
              <a:t>: </a:t>
            </a:r>
            <a:br>
              <a:rPr lang="fr-FR" dirty="0">
                <a:latin typeface="Arial" charset="0"/>
              </a:rPr>
            </a:br>
            <a:r>
              <a:rPr lang="fr-FR" dirty="0">
                <a:latin typeface="Arial" charset="0"/>
              </a:rPr>
              <a:t>pour quel type d’agent?</a:t>
            </a:r>
          </a:p>
        </p:txBody>
      </p:sp>
      <p:sp>
        <p:nvSpPr>
          <p:cNvPr id="72706" name="Espace réservé de la date 3"/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r>
              <a:rPr lang="en-US" sz="1400">
                <a:latin typeface="Calibri" charset="0"/>
                <a:ea typeface="ＭＳ Ｐゴシック" charset="0"/>
                <a:cs typeface="ＭＳ Ｐゴシック" charset="0"/>
              </a:rPr>
              <a:t>IFT615</a:t>
            </a:r>
            <a:endParaRPr lang="fr-CA" sz="140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2707" name="Espace réservé du pied de page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r>
              <a:rPr lang="de-DE" sz="1400">
                <a:latin typeface="Calibri" charset="0"/>
                <a:ea typeface="ＭＳ Ｐゴシック" charset="0"/>
                <a:cs typeface="ＭＳ Ｐゴシック" charset="0"/>
              </a:rPr>
              <a:t>Froduald Kabanza</a:t>
            </a:r>
            <a:endParaRPr lang="fr-CA" sz="140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2708" name="Espace réservé du numéro de diapositive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fld id="{5BFE5584-F8D1-8846-B4E5-B1283EACE69B}" type="slidenum">
              <a:rPr lang="fr-CA" sz="1400">
                <a:latin typeface="Calibri" charset="0"/>
                <a:ea typeface="ＭＳ Ｐゴシック" charset="0"/>
                <a:cs typeface="ＭＳ Ｐゴシック" charset="0"/>
              </a:rPr>
              <a:pPr eaLnBrk="1" hangingPunct="1"/>
              <a:t>57</a:t>
            </a:fld>
            <a:endParaRPr lang="fr-CA" sz="140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2713" name="Rectangle 11"/>
          <p:cNvSpPr>
            <a:spLocks noChangeArrowheads="1"/>
          </p:cNvSpPr>
          <p:nvPr/>
        </p:nvSpPr>
        <p:spPr bwMode="auto">
          <a:xfrm>
            <a:off x="1708150" y="1431925"/>
            <a:ext cx="15748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fr-CA" sz="2000" b="1">
                <a:latin typeface="Calibri" charset="0"/>
              </a:rPr>
              <a:t>Simple reflex</a:t>
            </a:r>
            <a:endParaRPr lang="fr-FR" sz="2000" b="1"/>
          </a:p>
        </p:txBody>
      </p:sp>
      <p:sp>
        <p:nvSpPr>
          <p:cNvPr id="72714" name="Rectangle 12"/>
          <p:cNvSpPr>
            <a:spLocks noChangeArrowheads="1"/>
          </p:cNvSpPr>
          <p:nvPr/>
        </p:nvSpPr>
        <p:spPr bwMode="auto">
          <a:xfrm>
            <a:off x="5537200" y="1446213"/>
            <a:ext cx="22558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fr-CA" sz="2000" b="1">
                <a:latin typeface="Calibri" charset="0"/>
              </a:rPr>
              <a:t>Model-based reflex</a:t>
            </a:r>
            <a:endParaRPr lang="fr-FR" sz="2000" b="1"/>
          </a:p>
        </p:txBody>
      </p:sp>
      <p:sp>
        <p:nvSpPr>
          <p:cNvPr id="72715" name="Rectangle 13"/>
          <p:cNvSpPr>
            <a:spLocks noChangeArrowheads="1"/>
          </p:cNvSpPr>
          <p:nvPr/>
        </p:nvSpPr>
        <p:spPr bwMode="auto">
          <a:xfrm>
            <a:off x="1774825" y="3898900"/>
            <a:ext cx="13874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fr-CA" sz="2000" b="1">
                <a:latin typeface="Calibri" charset="0"/>
              </a:rPr>
              <a:t>Goal-based</a:t>
            </a:r>
            <a:endParaRPr lang="fr-FR" sz="2000" b="1"/>
          </a:p>
        </p:txBody>
      </p:sp>
      <p:sp>
        <p:nvSpPr>
          <p:cNvPr id="72716" name="Rectangle 14"/>
          <p:cNvSpPr>
            <a:spLocks noChangeArrowheads="1"/>
          </p:cNvSpPr>
          <p:nvPr/>
        </p:nvSpPr>
        <p:spPr bwMode="auto">
          <a:xfrm>
            <a:off x="5897563" y="3925888"/>
            <a:ext cx="146208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fr-CA" sz="2000" b="1">
                <a:latin typeface="Calibri" charset="0"/>
              </a:rPr>
              <a:t>Utiliy-based</a:t>
            </a:r>
            <a:endParaRPr lang="fr-FR" sz="2000" b="1"/>
          </a:p>
        </p:txBody>
      </p:sp>
      <p:grpSp>
        <p:nvGrpSpPr>
          <p:cNvPr id="2" name="Grouper 1"/>
          <p:cNvGrpSpPr/>
          <p:nvPr/>
        </p:nvGrpSpPr>
        <p:grpSpPr>
          <a:xfrm>
            <a:off x="744955" y="1436188"/>
            <a:ext cx="7696620" cy="2430378"/>
            <a:chOff x="744955" y="1436188"/>
            <a:chExt cx="7696620" cy="2430378"/>
          </a:xfrm>
        </p:grpSpPr>
        <p:sp>
          <p:nvSpPr>
            <p:cNvPr id="17" name="Rectangle à coins arrondis 16"/>
            <p:cNvSpPr/>
            <p:nvPr/>
          </p:nvSpPr>
          <p:spPr bwMode="auto">
            <a:xfrm>
              <a:off x="4933200" y="1455154"/>
              <a:ext cx="3508375" cy="2411412"/>
            </a:xfrm>
            <a:prstGeom prst="roundRect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  <p:sp>
          <p:nvSpPr>
            <p:cNvPr id="15" name="Rectangle à coins arrondis 14"/>
            <p:cNvSpPr/>
            <p:nvPr/>
          </p:nvSpPr>
          <p:spPr bwMode="auto">
            <a:xfrm>
              <a:off x="744955" y="1436188"/>
              <a:ext cx="3508375" cy="2411412"/>
            </a:xfrm>
            <a:prstGeom prst="roundRect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fr-FR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E0D2AD47-36E6-4A62-8B03-F8229CE52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566" y="1758950"/>
            <a:ext cx="3113967" cy="196441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FB63B32-CA87-471F-9889-6A7D18CAE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501" y="1855204"/>
            <a:ext cx="2937236" cy="184937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4A73333-0969-4F40-9A40-2B989F80C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798" y="4432951"/>
            <a:ext cx="3262154" cy="206149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4048CCC-011D-4BFE-851F-5664F64AB1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6501" y="4385260"/>
            <a:ext cx="3095976" cy="197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412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FR">
                <a:latin typeface="Arial" charset="0"/>
              </a:rPr>
              <a:t>Vous devriez être capable de...</a:t>
            </a:r>
            <a:endParaRPr lang="fr-CA">
              <a:latin typeface="Arial" charset="0"/>
            </a:endParaRPr>
          </a:p>
        </p:txBody>
      </p:sp>
      <p:sp>
        <p:nvSpPr>
          <p:cNvPr id="73730" name="Rectangle 2"/>
          <p:cNvSpPr>
            <a:spLocks noGrp="1" noChangeArrowheads="1"/>
          </p:cNvSpPr>
          <p:nvPr>
            <p:ph idx="1"/>
          </p:nvPr>
        </p:nvSpPr>
        <p:spPr>
          <a:xfrm>
            <a:off x="457200" y="1500188"/>
            <a:ext cx="8229600" cy="4525962"/>
          </a:xfrm>
        </p:spPr>
        <p:txBody>
          <a:bodyPr/>
          <a:lstStyle/>
          <a:p>
            <a:pPr>
              <a:defRPr/>
            </a:pPr>
            <a:r>
              <a:rPr lang="fr-CA" dirty="0">
                <a:latin typeface="Calibri" charset="0"/>
              </a:rPr>
              <a:t>Simuler les algorithmes vus</a:t>
            </a:r>
          </a:p>
          <a:p>
            <a:pPr lvl="1">
              <a:defRPr/>
            </a:pPr>
            <a:r>
              <a:rPr lang="fr-CA" dirty="0">
                <a:latin typeface="Calibri" charset="0"/>
              </a:rPr>
              <a:t>régression logistique</a:t>
            </a:r>
          </a:p>
          <a:p>
            <a:pPr lvl="1">
              <a:defRPr/>
            </a:pPr>
            <a:r>
              <a:rPr lang="fr-CA" dirty="0">
                <a:latin typeface="Calibri" charset="0"/>
              </a:rPr>
              <a:t>réseau de neurones</a:t>
            </a:r>
          </a:p>
          <a:p>
            <a:pPr marL="0" indent="0">
              <a:buNone/>
              <a:defRPr/>
            </a:pPr>
            <a:r>
              <a:rPr lang="fr-CA" sz="800" dirty="0">
                <a:latin typeface="Calibri" charset="0"/>
              </a:rPr>
              <a:t> </a:t>
            </a:r>
          </a:p>
          <a:p>
            <a:pPr>
              <a:defRPr/>
            </a:pPr>
            <a:r>
              <a:rPr lang="fr-CA" dirty="0">
                <a:latin typeface="Calibri" charset="0"/>
              </a:rPr>
              <a:t>Décrire le développement et l’évaluation (de façon non-</a:t>
            </a:r>
            <a:r>
              <a:rPr lang="fr-CA" dirty="0" err="1">
                <a:latin typeface="Calibri" charset="0"/>
              </a:rPr>
              <a:t>biasée</a:t>
            </a:r>
            <a:r>
              <a:rPr lang="fr-CA" dirty="0">
                <a:latin typeface="Calibri" charset="0"/>
              </a:rPr>
              <a:t>) d’un système basé sur un algorithme d’apprentissage automatique</a:t>
            </a:r>
          </a:p>
          <a:p>
            <a:pPr marL="0" indent="0">
              <a:buNone/>
              <a:defRPr/>
            </a:pPr>
            <a:r>
              <a:rPr lang="fr-CA" sz="800" dirty="0">
                <a:latin typeface="Calibri" charset="0"/>
              </a:rPr>
              <a:t> </a:t>
            </a:r>
          </a:p>
          <a:p>
            <a:pPr>
              <a:defRPr/>
            </a:pPr>
            <a:r>
              <a:rPr lang="fr-CA" dirty="0">
                <a:latin typeface="Calibri" charset="0"/>
              </a:rPr>
              <a:t>Comprendre les notions de sous-apprentissage et </a:t>
            </a:r>
            <a:r>
              <a:rPr lang="fr-CA" dirty="0" err="1">
                <a:latin typeface="Calibri" charset="0"/>
              </a:rPr>
              <a:t>surapprentissage</a:t>
            </a:r>
            <a:endParaRPr lang="fr-CA" dirty="0">
              <a:latin typeface="Calibri" charset="0"/>
            </a:endParaRPr>
          </a:p>
          <a:p>
            <a:pPr marL="0" indent="0">
              <a:buNone/>
              <a:defRPr/>
            </a:pPr>
            <a:r>
              <a:rPr lang="fr-CA" sz="800" dirty="0">
                <a:latin typeface="Calibri" charset="0"/>
              </a:rPr>
              <a:t> </a:t>
            </a:r>
          </a:p>
          <a:p>
            <a:pPr>
              <a:defRPr/>
            </a:pPr>
            <a:r>
              <a:rPr lang="fr-CA" dirty="0">
                <a:latin typeface="Calibri" charset="0"/>
              </a:rPr>
              <a:t>Savoir ce qu’est un hyper-paramètre</a:t>
            </a:r>
            <a:endParaRPr lang="fr-CA" i="1" dirty="0">
              <a:latin typeface="Calibri" charset="0"/>
            </a:endParaRPr>
          </a:p>
        </p:txBody>
      </p:sp>
      <p:sp>
        <p:nvSpPr>
          <p:cNvPr id="73731" name="Espace réservé de la date 12"/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r>
              <a:rPr lang="en-US" sz="1400">
                <a:latin typeface="Calibri" charset="0"/>
                <a:ea typeface="ＭＳ Ｐゴシック" charset="0"/>
                <a:cs typeface="ＭＳ Ｐゴシック" charset="0"/>
              </a:rPr>
              <a:t>IFT615</a:t>
            </a:r>
          </a:p>
        </p:txBody>
      </p:sp>
      <p:sp>
        <p:nvSpPr>
          <p:cNvPr id="73732" name="Espace réservé du pied de page 1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r>
              <a:rPr lang="de-DE" sz="1400">
                <a:latin typeface="Calibri" charset="0"/>
                <a:ea typeface="ＭＳ Ｐゴシック" charset="0"/>
                <a:cs typeface="ＭＳ Ｐゴシック" charset="0"/>
              </a:rPr>
              <a:t>Froduald Kabanza</a:t>
            </a:r>
            <a:endParaRPr lang="en-US" sz="140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3733" name="Espace réservé du numéro de diapositive 1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fld id="{4147C9F3-FEB3-CB43-A8C2-74787B2A256C}" type="slidenum">
              <a:rPr lang="en-US" sz="1400">
                <a:latin typeface="Calibri" charset="0"/>
                <a:ea typeface="ＭＳ Ｐゴシック" charset="0"/>
                <a:cs typeface="ＭＳ Ｐゴシック" charset="0"/>
              </a:rPr>
              <a:pPr eaLnBrk="1" hangingPunct="1"/>
              <a:t>58</a:t>
            </a:fld>
            <a:endParaRPr lang="en-US" sz="1400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7599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7F8B4-102D-46CB-92C1-0AFB4E35A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Dérivation en chaîne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A96A4-3684-47DE-9DFD-914A0113D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9355" y="1701006"/>
            <a:ext cx="7772400" cy="1500187"/>
          </a:xfrm>
        </p:spPr>
        <p:txBody>
          <a:bodyPr/>
          <a:lstStyle/>
          <a:p>
            <a:pPr algn="ctr"/>
            <a:r>
              <a:rPr lang="en-CA" sz="3600" dirty="0"/>
              <a:t>Rappel – Non </a:t>
            </a:r>
            <a:r>
              <a:rPr lang="en-CA" sz="3600" dirty="0" err="1"/>
              <a:t>couvert</a:t>
            </a:r>
            <a:r>
              <a:rPr lang="en-CA" sz="3600" dirty="0"/>
              <a:t> à </a:t>
            </a:r>
            <a:r>
              <a:rPr lang="en-CA" sz="3600" dirty="0" err="1"/>
              <a:t>l’examen</a:t>
            </a:r>
            <a:endParaRPr lang="en-US" sz="3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21625-EF3E-4E1B-874F-80A03E4F1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EC34F-9934-4B40-AF8D-1FBFF00A3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1474E-D5B6-487A-992F-2F34F75C4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50D879-BF2F-3642-AEB1-951FD9604AAF}" type="slidenum">
              <a:rPr lang="fr-CA" smtClean="0"/>
              <a:pPr>
                <a:defRPr/>
              </a:pPr>
              <a:t>59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17543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4456" y="274638"/>
            <a:ext cx="8686801" cy="1143000"/>
          </a:xfrm>
        </p:spPr>
        <p:txBody>
          <a:bodyPr/>
          <a:lstStyle/>
          <a:p>
            <a:r>
              <a:rPr lang="fr-CA" noProof="0" dirty="0"/>
              <a:t>Limitation des </a:t>
            </a:r>
            <a:r>
              <a:rPr lang="fr-CA" noProof="0" dirty="0" err="1"/>
              <a:t>classifieurs</a:t>
            </a:r>
            <a:r>
              <a:rPr lang="fr-CA" noProof="0" dirty="0"/>
              <a:t> linéaires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Cependant, la majorité des problèmes de classification ne sont pas linéaires</a:t>
            </a:r>
          </a:p>
          <a:p>
            <a:r>
              <a:rPr lang="fr-CA" dirty="0"/>
              <a:t>En fait, un </a:t>
            </a:r>
            <a:r>
              <a:rPr lang="fr-CA" dirty="0" err="1"/>
              <a:t>classifieur</a:t>
            </a:r>
            <a:r>
              <a:rPr lang="fr-CA" dirty="0"/>
              <a:t> linéaire ne peut même pas apprendre XOR!</a:t>
            </a:r>
          </a:p>
        </p:txBody>
      </p:sp>
      <p:grpSp>
        <p:nvGrpSpPr>
          <p:cNvPr id="18" name="Grouper 17"/>
          <p:cNvGrpSpPr/>
          <p:nvPr/>
        </p:nvGrpSpPr>
        <p:grpSpPr>
          <a:xfrm>
            <a:off x="453718" y="3326783"/>
            <a:ext cx="2373895" cy="2147753"/>
            <a:chOff x="614134" y="3818908"/>
            <a:chExt cx="2373895" cy="2147753"/>
          </a:xfrm>
        </p:grpSpPr>
        <p:cxnSp>
          <p:nvCxnSpPr>
            <p:cNvPr id="19" name="Connecteur droit 18"/>
            <p:cNvCxnSpPr/>
            <p:nvPr/>
          </p:nvCxnSpPr>
          <p:spPr>
            <a:xfrm>
              <a:off x="975909" y="3909594"/>
              <a:ext cx="0" cy="1712484"/>
            </a:xfrm>
            <a:prstGeom prst="line">
              <a:avLst/>
            </a:prstGeom>
            <a:ln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19"/>
            <p:cNvCxnSpPr/>
            <p:nvPr/>
          </p:nvCxnSpPr>
          <p:spPr>
            <a:xfrm>
              <a:off x="961553" y="5628105"/>
              <a:ext cx="1900305" cy="0"/>
            </a:xfrm>
            <a:prstGeom prst="line">
              <a:avLst/>
            </a:prstGeom>
            <a:ln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Ellipse 22"/>
            <p:cNvSpPr/>
            <p:nvPr/>
          </p:nvSpPr>
          <p:spPr>
            <a:xfrm>
              <a:off x="2312753" y="5547894"/>
              <a:ext cx="160421" cy="160421"/>
            </a:xfrm>
            <a:prstGeom prst="ellipse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844578" y="5628107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>
                  <a:latin typeface="+mj-lt"/>
                </a:rPr>
                <a:t>0</a:t>
              </a:r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665120" y="5441953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>
                  <a:latin typeface="+mj-lt"/>
                </a:rPr>
                <a:t>0</a:t>
              </a:r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665120" y="4032000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>
                  <a:latin typeface="+mj-lt"/>
                </a:rPr>
                <a:t>1</a:t>
              </a:r>
            </a:p>
          </p:txBody>
        </p:sp>
        <p:sp>
          <p:nvSpPr>
            <p:cNvPr id="27" name="ZoneTexte 26"/>
            <p:cNvSpPr txBox="1"/>
            <p:nvPr/>
          </p:nvSpPr>
          <p:spPr>
            <a:xfrm>
              <a:off x="2248631" y="5614736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>
                  <a:latin typeface="+mj-lt"/>
                </a:rPr>
                <a:t>1</a:t>
              </a:r>
            </a:p>
          </p:txBody>
        </p:sp>
        <p:sp>
          <p:nvSpPr>
            <p:cNvPr id="28" name="Ellipse 27"/>
            <p:cNvSpPr/>
            <p:nvPr/>
          </p:nvSpPr>
          <p:spPr>
            <a:xfrm>
              <a:off x="894710" y="4143293"/>
              <a:ext cx="160421" cy="160421"/>
            </a:xfrm>
            <a:prstGeom prst="ellipse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9" name="Ellipse 28"/>
            <p:cNvSpPr/>
            <p:nvPr/>
          </p:nvSpPr>
          <p:spPr>
            <a:xfrm>
              <a:off x="899069" y="5534525"/>
              <a:ext cx="160421" cy="160421"/>
            </a:xfrm>
            <a:prstGeom prst="ellipse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30" name="Ellipse 29"/>
            <p:cNvSpPr/>
            <p:nvPr/>
          </p:nvSpPr>
          <p:spPr>
            <a:xfrm>
              <a:off x="2282925" y="4148642"/>
              <a:ext cx="160421" cy="1604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pic>
          <p:nvPicPr>
            <p:cNvPr id="31" name="Imag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35686" y="5762851"/>
              <a:ext cx="252343" cy="181371"/>
            </a:xfrm>
            <a:prstGeom prst="rect">
              <a:avLst/>
            </a:prstGeom>
          </p:spPr>
        </p:pic>
        <p:pic>
          <p:nvPicPr>
            <p:cNvPr id="32" name="Image 3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4134" y="3818908"/>
              <a:ext cx="252343" cy="181371"/>
            </a:xfrm>
            <a:prstGeom prst="rect">
              <a:avLst/>
            </a:prstGeom>
          </p:spPr>
        </p:pic>
      </p:grpSp>
      <p:grpSp>
        <p:nvGrpSpPr>
          <p:cNvPr id="33" name="Grouper 32"/>
          <p:cNvGrpSpPr/>
          <p:nvPr/>
        </p:nvGrpSpPr>
        <p:grpSpPr>
          <a:xfrm>
            <a:off x="3333271" y="3332798"/>
            <a:ext cx="2373895" cy="2147753"/>
            <a:chOff x="3333271" y="3824923"/>
            <a:chExt cx="2373895" cy="2147753"/>
          </a:xfrm>
        </p:grpSpPr>
        <p:grpSp>
          <p:nvGrpSpPr>
            <p:cNvPr id="34" name="Grouper 33"/>
            <p:cNvGrpSpPr/>
            <p:nvPr/>
          </p:nvGrpSpPr>
          <p:grpSpPr>
            <a:xfrm>
              <a:off x="3384257" y="3915609"/>
              <a:ext cx="2196738" cy="2057067"/>
              <a:chOff x="3384257" y="3915609"/>
              <a:chExt cx="2196738" cy="2057067"/>
            </a:xfrm>
          </p:grpSpPr>
          <p:cxnSp>
            <p:nvCxnSpPr>
              <p:cNvPr id="37" name="Connecteur droit 36"/>
              <p:cNvCxnSpPr/>
              <p:nvPr/>
            </p:nvCxnSpPr>
            <p:spPr>
              <a:xfrm>
                <a:off x="3695046" y="3915609"/>
                <a:ext cx="0" cy="1712484"/>
              </a:xfrm>
              <a:prstGeom prst="line">
                <a:avLst/>
              </a:prstGeom>
              <a:ln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eur droit 37"/>
              <p:cNvCxnSpPr/>
              <p:nvPr/>
            </p:nvCxnSpPr>
            <p:spPr>
              <a:xfrm>
                <a:off x="3680690" y="5634120"/>
                <a:ext cx="1900305" cy="0"/>
              </a:xfrm>
              <a:prstGeom prst="line">
                <a:avLst/>
              </a:prstGeom>
              <a:ln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Ellipse 38"/>
              <p:cNvSpPr/>
              <p:nvPr/>
            </p:nvSpPr>
            <p:spPr>
              <a:xfrm>
                <a:off x="5031890" y="5553909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40" name="ZoneTexte 39"/>
              <p:cNvSpPr txBox="1"/>
              <p:nvPr/>
            </p:nvSpPr>
            <p:spPr>
              <a:xfrm>
                <a:off x="3563715" y="5634122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0</a:t>
                </a:r>
              </a:p>
            </p:txBody>
          </p:sp>
          <p:sp>
            <p:nvSpPr>
              <p:cNvPr id="41" name="ZoneTexte 40"/>
              <p:cNvSpPr txBox="1"/>
              <p:nvPr/>
            </p:nvSpPr>
            <p:spPr>
              <a:xfrm>
                <a:off x="3384257" y="5447968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0</a:t>
                </a:r>
              </a:p>
            </p:txBody>
          </p:sp>
          <p:sp>
            <p:nvSpPr>
              <p:cNvPr id="42" name="ZoneTexte 41"/>
              <p:cNvSpPr txBox="1"/>
              <p:nvPr/>
            </p:nvSpPr>
            <p:spPr>
              <a:xfrm>
                <a:off x="3384257" y="4038015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1</a:t>
                </a:r>
              </a:p>
            </p:txBody>
          </p:sp>
          <p:sp>
            <p:nvSpPr>
              <p:cNvPr id="43" name="ZoneTexte 42"/>
              <p:cNvSpPr txBox="1"/>
              <p:nvPr/>
            </p:nvSpPr>
            <p:spPr>
              <a:xfrm>
                <a:off x="4967768" y="5620751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1</a:t>
                </a:r>
              </a:p>
            </p:txBody>
          </p:sp>
          <p:sp>
            <p:nvSpPr>
              <p:cNvPr id="44" name="Ellipse 43"/>
              <p:cNvSpPr/>
              <p:nvPr/>
            </p:nvSpPr>
            <p:spPr>
              <a:xfrm>
                <a:off x="3613847" y="4149308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45" name="Ellipse 44"/>
              <p:cNvSpPr/>
              <p:nvPr/>
            </p:nvSpPr>
            <p:spPr>
              <a:xfrm>
                <a:off x="3618206" y="5540540"/>
                <a:ext cx="160421" cy="160421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46" name="Ellipse 45"/>
              <p:cNvSpPr/>
              <p:nvPr/>
            </p:nvSpPr>
            <p:spPr>
              <a:xfrm>
                <a:off x="5002062" y="4154657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pic>
          <p:nvPicPr>
            <p:cNvPr id="35" name="Imag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54823" y="5768866"/>
              <a:ext cx="252343" cy="181371"/>
            </a:xfrm>
            <a:prstGeom prst="rect">
              <a:avLst/>
            </a:prstGeom>
          </p:spPr>
        </p:pic>
        <p:pic>
          <p:nvPicPr>
            <p:cNvPr id="36" name="Image 3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33271" y="3824923"/>
              <a:ext cx="252343" cy="181371"/>
            </a:xfrm>
            <a:prstGeom prst="rect">
              <a:avLst/>
            </a:prstGeom>
          </p:spPr>
        </p:pic>
      </p:grpSp>
      <p:grpSp>
        <p:nvGrpSpPr>
          <p:cNvPr id="47" name="Grouper 46"/>
          <p:cNvGrpSpPr/>
          <p:nvPr/>
        </p:nvGrpSpPr>
        <p:grpSpPr>
          <a:xfrm>
            <a:off x="6216061" y="3326783"/>
            <a:ext cx="2373895" cy="2147753"/>
            <a:chOff x="3333271" y="3824923"/>
            <a:chExt cx="2373895" cy="2147753"/>
          </a:xfrm>
        </p:grpSpPr>
        <p:grpSp>
          <p:nvGrpSpPr>
            <p:cNvPr id="48" name="Grouper 47"/>
            <p:cNvGrpSpPr/>
            <p:nvPr/>
          </p:nvGrpSpPr>
          <p:grpSpPr>
            <a:xfrm>
              <a:off x="3384257" y="3915609"/>
              <a:ext cx="2196738" cy="2057067"/>
              <a:chOff x="3384257" y="3915609"/>
              <a:chExt cx="2196738" cy="2057067"/>
            </a:xfrm>
          </p:grpSpPr>
          <p:cxnSp>
            <p:nvCxnSpPr>
              <p:cNvPr id="51" name="Connecteur droit 50"/>
              <p:cNvCxnSpPr/>
              <p:nvPr/>
            </p:nvCxnSpPr>
            <p:spPr>
              <a:xfrm>
                <a:off x="3695046" y="3915609"/>
                <a:ext cx="0" cy="1712484"/>
              </a:xfrm>
              <a:prstGeom prst="line">
                <a:avLst/>
              </a:prstGeom>
              <a:ln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necteur droit 51"/>
              <p:cNvCxnSpPr/>
              <p:nvPr/>
            </p:nvCxnSpPr>
            <p:spPr>
              <a:xfrm>
                <a:off x="3680690" y="5634120"/>
                <a:ext cx="1900305" cy="0"/>
              </a:xfrm>
              <a:prstGeom prst="line">
                <a:avLst/>
              </a:prstGeom>
              <a:ln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Ellipse 52"/>
              <p:cNvSpPr/>
              <p:nvPr/>
            </p:nvSpPr>
            <p:spPr>
              <a:xfrm>
                <a:off x="5031890" y="5553909"/>
                <a:ext cx="160421" cy="160421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54" name="ZoneTexte 53"/>
              <p:cNvSpPr txBox="1"/>
              <p:nvPr/>
            </p:nvSpPr>
            <p:spPr>
              <a:xfrm>
                <a:off x="3563715" y="5634122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0</a:t>
                </a:r>
              </a:p>
            </p:txBody>
          </p:sp>
          <p:sp>
            <p:nvSpPr>
              <p:cNvPr id="55" name="ZoneTexte 54"/>
              <p:cNvSpPr txBox="1"/>
              <p:nvPr/>
            </p:nvSpPr>
            <p:spPr>
              <a:xfrm>
                <a:off x="3384257" y="5447968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0</a:t>
                </a:r>
              </a:p>
            </p:txBody>
          </p:sp>
          <p:sp>
            <p:nvSpPr>
              <p:cNvPr id="56" name="ZoneTexte 55"/>
              <p:cNvSpPr txBox="1"/>
              <p:nvPr/>
            </p:nvSpPr>
            <p:spPr>
              <a:xfrm>
                <a:off x="3384257" y="4038015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1</a:t>
                </a:r>
              </a:p>
            </p:txBody>
          </p:sp>
          <p:sp>
            <p:nvSpPr>
              <p:cNvPr id="57" name="ZoneTexte 56"/>
              <p:cNvSpPr txBox="1"/>
              <p:nvPr/>
            </p:nvSpPr>
            <p:spPr>
              <a:xfrm>
                <a:off x="4967768" y="5620751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1</a:t>
                </a:r>
              </a:p>
            </p:txBody>
          </p:sp>
          <p:sp>
            <p:nvSpPr>
              <p:cNvPr id="58" name="Ellipse 57"/>
              <p:cNvSpPr/>
              <p:nvPr/>
            </p:nvSpPr>
            <p:spPr>
              <a:xfrm>
                <a:off x="3613847" y="4149308"/>
                <a:ext cx="160421" cy="160421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59" name="Ellipse 58"/>
              <p:cNvSpPr/>
              <p:nvPr/>
            </p:nvSpPr>
            <p:spPr>
              <a:xfrm>
                <a:off x="3618206" y="5540540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60" name="Ellipse 59"/>
              <p:cNvSpPr/>
              <p:nvPr/>
            </p:nvSpPr>
            <p:spPr>
              <a:xfrm>
                <a:off x="5002062" y="4154657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pic>
          <p:nvPicPr>
            <p:cNvPr id="49" name="Image 4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54823" y="5768866"/>
              <a:ext cx="252343" cy="181371"/>
            </a:xfrm>
            <a:prstGeom prst="rect">
              <a:avLst/>
            </a:prstGeom>
          </p:spPr>
        </p:pic>
        <p:pic>
          <p:nvPicPr>
            <p:cNvPr id="50" name="Image 4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33271" y="3824923"/>
              <a:ext cx="252343" cy="181371"/>
            </a:xfrm>
            <a:prstGeom prst="rect">
              <a:avLst/>
            </a:prstGeom>
          </p:spPr>
        </p:pic>
      </p:grpSp>
      <p:cxnSp>
        <p:nvCxnSpPr>
          <p:cNvPr id="61" name="Connecteur droit 60"/>
          <p:cNvCxnSpPr/>
          <p:nvPr/>
        </p:nvCxnSpPr>
        <p:spPr>
          <a:xfrm>
            <a:off x="972823" y="3417469"/>
            <a:ext cx="1728619" cy="16249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/>
          <p:cNvCxnSpPr/>
          <p:nvPr/>
        </p:nvCxnSpPr>
        <p:spPr>
          <a:xfrm>
            <a:off x="3384257" y="4039770"/>
            <a:ext cx="1321427" cy="12546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ZoneTexte 62"/>
          <p:cNvSpPr txBox="1"/>
          <p:nvPr/>
        </p:nvSpPr>
        <p:spPr>
          <a:xfrm>
            <a:off x="7227033" y="4002257"/>
            <a:ext cx="37482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>
                <a:latin typeface="+mj-lt"/>
              </a:rPr>
              <a:t>?</a:t>
            </a:r>
          </a:p>
        </p:txBody>
      </p:sp>
      <p:sp>
        <p:nvSpPr>
          <p:cNvPr id="64" name="ZoneTexte 63"/>
          <p:cNvSpPr txBox="1"/>
          <p:nvPr/>
        </p:nvSpPr>
        <p:spPr>
          <a:xfrm>
            <a:off x="1402617" y="3127040"/>
            <a:ext cx="622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latin typeface="+mj-lt"/>
              </a:rPr>
              <a:t>AND</a:t>
            </a:r>
          </a:p>
        </p:txBody>
      </p:sp>
      <p:sp>
        <p:nvSpPr>
          <p:cNvPr id="65" name="ZoneTexte 64"/>
          <p:cNvSpPr txBox="1"/>
          <p:nvPr/>
        </p:nvSpPr>
        <p:spPr>
          <a:xfrm>
            <a:off x="4345670" y="3159262"/>
            <a:ext cx="470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latin typeface="+mj-lt"/>
              </a:rPr>
              <a:t>OR</a:t>
            </a:r>
          </a:p>
        </p:txBody>
      </p:sp>
      <p:sp>
        <p:nvSpPr>
          <p:cNvPr id="66" name="ZoneTexte 65"/>
          <p:cNvSpPr txBox="1"/>
          <p:nvPr/>
        </p:nvSpPr>
        <p:spPr>
          <a:xfrm>
            <a:off x="7227033" y="3165277"/>
            <a:ext cx="5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latin typeface="+mj-lt"/>
              </a:rPr>
              <a:t>XOR</a:t>
            </a:r>
          </a:p>
        </p:txBody>
      </p:sp>
    </p:spTree>
    <p:extLst>
      <p:ext uri="{BB962C8B-B14F-4D97-AF65-F5344CB8AC3E}">
        <p14:creationId xmlns:p14="http://schemas.microsoft.com/office/powerpoint/2010/main" val="134297956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Dérivation en chaîne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Si on peut écrire une fonction            à partir d’un résultat </a:t>
            </a:r>
            <a:br>
              <a:rPr lang="fr-CA" dirty="0"/>
            </a:br>
            <a:r>
              <a:rPr lang="fr-CA" dirty="0"/>
              <a:t>intermédiaire  </a:t>
            </a:r>
            <a:br>
              <a:rPr lang="fr-CA" dirty="0"/>
            </a:br>
            <a:endParaRPr lang="fr-CA" dirty="0"/>
          </a:p>
          <a:p>
            <a:endParaRPr lang="fr-CA" dirty="0"/>
          </a:p>
          <a:p>
            <a:pPr marL="0" indent="0">
              <a:buNone/>
            </a:pPr>
            <a:endParaRPr lang="fr-CA" dirty="0"/>
          </a:p>
          <a:p>
            <a:r>
              <a:rPr lang="fr-CA" dirty="0"/>
              <a:t>De façon récurrente, si on peut exprimer           à partir de </a:t>
            </a:r>
          </a:p>
          <a:p>
            <a:endParaRPr lang="fr-CA" dirty="0"/>
          </a:p>
          <a:p>
            <a:pPr marL="0" indent="0">
              <a:buNone/>
            </a:pPr>
            <a:br>
              <a:rPr lang="fr-CA" dirty="0"/>
            </a:br>
            <a:endParaRPr lang="fr-CA" dirty="0"/>
          </a:p>
          <a:p>
            <a:r>
              <a:rPr lang="fr-CA" dirty="0"/>
              <a:t>Si on peut écrire une fonction             à partir de résultats intermédiaires  </a:t>
            </a:r>
            <a:r>
              <a:rPr lang="fr-CA" i="1" dirty="0"/>
              <a:t>g</a:t>
            </a:r>
            <a:r>
              <a:rPr lang="fr-CA" i="1" baseline="-25000" dirty="0"/>
              <a:t>i</a:t>
            </a:r>
            <a:r>
              <a:rPr lang="fr-CA" i="1" dirty="0"/>
              <a:t>(x)</a:t>
            </a:r>
            <a:r>
              <a:rPr lang="fr-CA" dirty="0"/>
              <a:t>, alors on peut écrire la dérivée partielle</a:t>
            </a:r>
          </a:p>
          <a:p>
            <a:pPr lvl="1"/>
            <a:endParaRPr lang="fr-CA" dirty="0"/>
          </a:p>
          <a:p>
            <a:pPr lvl="1"/>
            <a:endParaRPr lang="fr-CA" dirty="0"/>
          </a:p>
          <a:p>
            <a:pPr marL="457200" lvl="1" indent="0">
              <a:buNone/>
            </a:pPr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174" y="4754426"/>
            <a:ext cx="555153" cy="320948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6112" y="5534748"/>
            <a:ext cx="3565125" cy="824055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2247" y="1969290"/>
            <a:ext cx="546479" cy="320948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7634" y="2503557"/>
            <a:ext cx="2905880" cy="745987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199" y="1668326"/>
            <a:ext cx="555153" cy="320948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4399" y="3361836"/>
            <a:ext cx="546479" cy="32094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2049" y="3358172"/>
            <a:ext cx="555153" cy="320948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54009" y="3865632"/>
            <a:ext cx="3781982" cy="74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9516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Dérivation en chaîne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Exemple:</a:t>
            </a:r>
          </a:p>
          <a:p>
            <a:endParaRPr lang="fr-CA" dirty="0"/>
          </a:p>
          <a:p>
            <a:r>
              <a:rPr lang="fr-CA" dirty="0"/>
              <a:t>On considère                                      et</a:t>
            </a:r>
          </a:p>
          <a:p>
            <a:r>
              <a:rPr lang="fr-CA" dirty="0"/>
              <a:t>Donc on peut écrire </a:t>
            </a:r>
          </a:p>
          <a:p>
            <a:r>
              <a:rPr lang="fr-CA" dirty="0"/>
              <a:t>On peut obtenir la dérivée partielle avec les morceaux: </a:t>
            </a: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br>
              <a:rPr lang="fr-CA" dirty="0"/>
            </a:br>
            <a:endParaRPr lang="fr-CA" dirty="0"/>
          </a:p>
          <a:p>
            <a:r>
              <a:rPr lang="fr-CA" dirty="0"/>
              <a:t>Donc: 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796" y="2389051"/>
            <a:ext cx="1986408" cy="320948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6840" y="1611716"/>
            <a:ext cx="3712588" cy="364319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409" y="3552825"/>
            <a:ext cx="1465262" cy="732631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9379" y="2373176"/>
            <a:ext cx="1821596" cy="320948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2448" y="2709999"/>
            <a:ext cx="3218155" cy="364319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8808" y="4521200"/>
            <a:ext cx="2188313" cy="704850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28322" y="3582829"/>
            <a:ext cx="2203265" cy="676593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33033" y="4529410"/>
            <a:ext cx="1474625" cy="676594"/>
          </a:xfrm>
          <a:prstGeom prst="rect">
            <a:avLst/>
          </a:prstGeom>
        </p:spPr>
      </p:pic>
      <p:pic>
        <p:nvPicPr>
          <p:cNvPr id="24" name="Image 2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76739" y="5480565"/>
            <a:ext cx="6870023" cy="69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528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74456" y="274638"/>
            <a:ext cx="8686801" cy="1143000"/>
          </a:xfrm>
        </p:spPr>
        <p:txBody>
          <a:bodyPr/>
          <a:lstStyle/>
          <a:p>
            <a:r>
              <a:rPr lang="fr-CA" noProof="0" dirty="0"/>
              <a:t>Limitation des </a:t>
            </a:r>
            <a:r>
              <a:rPr lang="fr-CA" noProof="0" dirty="0" err="1"/>
              <a:t>classifieurs</a:t>
            </a:r>
            <a:r>
              <a:rPr lang="fr-CA" noProof="0" dirty="0"/>
              <a:t> linéaires</a:t>
            </a:r>
            <a:endParaRPr lang="fr-CA" sz="1800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Par contre, on pourrait transformer l’entrée de façon à rendre le problème linéairement séparable sous cette nouvelle représentation</a:t>
            </a:r>
          </a:p>
          <a:p>
            <a:r>
              <a:rPr lang="fr-CA" dirty="0"/>
              <a:t>Dans le cas de XOR, on pourrait remplacer</a:t>
            </a:r>
          </a:p>
          <a:p>
            <a:pPr lvl="1"/>
            <a:r>
              <a:rPr lang="fr-CA" dirty="0"/>
              <a:t>       par AND(      ,      ) et </a:t>
            </a:r>
          </a:p>
          <a:p>
            <a:pPr lvl="1"/>
            <a:r>
              <a:rPr lang="fr-CA" dirty="0"/>
              <a:t>       par OR(      ,      )</a:t>
            </a:r>
          </a:p>
          <a:p>
            <a:pPr marL="0" indent="0">
              <a:buNone/>
            </a:pPr>
            <a:r>
              <a:rPr lang="fr-CA" dirty="0"/>
              <a:t>     </a:t>
            </a:r>
          </a:p>
        </p:txBody>
      </p:sp>
      <p:grpSp>
        <p:nvGrpSpPr>
          <p:cNvPr id="70" name="Grouper 69"/>
          <p:cNvGrpSpPr/>
          <p:nvPr/>
        </p:nvGrpSpPr>
        <p:grpSpPr>
          <a:xfrm>
            <a:off x="1170490" y="3788951"/>
            <a:ext cx="2373895" cy="2147753"/>
            <a:chOff x="3333271" y="3824923"/>
            <a:chExt cx="2373895" cy="2147753"/>
          </a:xfrm>
        </p:grpSpPr>
        <p:grpSp>
          <p:nvGrpSpPr>
            <p:cNvPr id="71" name="Grouper 70"/>
            <p:cNvGrpSpPr/>
            <p:nvPr/>
          </p:nvGrpSpPr>
          <p:grpSpPr>
            <a:xfrm>
              <a:off x="3384257" y="3915609"/>
              <a:ext cx="2196738" cy="2057067"/>
              <a:chOff x="3384257" y="3915609"/>
              <a:chExt cx="2196738" cy="2057067"/>
            </a:xfrm>
          </p:grpSpPr>
          <p:cxnSp>
            <p:nvCxnSpPr>
              <p:cNvPr id="74" name="Connecteur droit 73"/>
              <p:cNvCxnSpPr/>
              <p:nvPr/>
            </p:nvCxnSpPr>
            <p:spPr>
              <a:xfrm>
                <a:off x="3695046" y="3915609"/>
                <a:ext cx="0" cy="1712484"/>
              </a:xfrm>
              <a:prstGeom prst="line">
                <a:avLst/>
              </a:prstGeom>
              <a:ln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Connecteur droit 74"/>
              <p:cNvCxnSpPr/>
              <p:nvPr/>
            </p:nvCxnSpPr>
            <p:spPr>
              <a:xfrm>
                <a:off x="3680690" y="5634120"/>
                <a:ext cx="1900305" cy="0"/>
              </a:xfrm>
              <a:prstGeom prst="line">
                <a:avLst/>
              </a:prstGeom>
              <a:ln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Ellipse 75"/>
              <p:cNvSpPr/>
              <p:nvPr/>
            </p:nvSpPr>
            <p:spPr>
              <a:xfrm>
                <a:off x="5031890" y="5553909"/>
                <a:ext cx="160421" cy="160421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77" name="ZoneTexte 76"/>
              <p:cNvSpPr txBox="1"/>
              <p:nvPr/>
            </p:nvSpPr>
            <p:spPr>
              <a:xfrm>
                <a:off x="3563715" y="5634122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0</a:t>
                </a:r>
              </a:p>
            </p:txBody>
          </p:sp>
          <p:sp>
            <p:nvSpPr>
              <p:cNvPr id="78" name="ZoneTexte 77"/>
              <p:cNvSpPr txBox="1"/>
              <p:nvPr/>
            </p:nvSpPr>
            <p:spPr>
              <a:xfrm>
                <a:off x="3384257" y="5447968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0</a:t>
                </a:r>
              </a:p>
            </p:txBody>
          </p:sp>
          <p:sp>
            <p:nvSpPr>
              <p:cNvPr id="79" name="ZoneTexte 78"/>
              <p:cNvSpPr txBox="1"/>
              <p:nvPr/>
            </p:nvSpPr>
            <p:spPr>
              <a:xfrm>
                <a:off x="3384257" y="4038015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1</a:t>
                </a:r>
              </a:p>
            </p:txBody>
          </p:sp>
          <p:sp>
            <p:nvSpPr>
              <p:cNvPr id="80" name="ZoneTexte 79"/>
              <p:cNvSpPr txBox="1"/>
              <p:nvPr/>
            </p:nvSpPr>
            <p:spPr>
              <a:xfrm>
                <a:off x="4967768" y="5620751"/>
                <a:ext cx="28866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CA" sz="1600" dirty="0">
                    <a:latin typeface="+mj-lt"/>
                  </a:rPr>
                  <a:t>1</a:t>
                </a:r>
              </a:p>
            </p:txBody>
          </p:sp>
          <p:sp>
            <p:nvSpPr>
              <p:cNvPr id="81" name="Ellipse 80"/>
              <p:cNvSpPr/>
              <p:nvPr/>
            </p:nvSpPr>
            <p:spPr>
              <a:xfrm>
                <a:off x="3613847" y="4149308"/>
                <a:ext cx="160421" cy="160421"/>
              </a:xfrm>
              <a:prstGeom prst="ellipse">
                <a:avLst/>
              </a:prstGeom>
              <a:solidFill>
                <a:schemeClr val="bg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82" name="Ellipse 81"/>
              <p:cNvSpPr/>
              <p:nvPr/>
            </p:nvSpPr>
            <p:spPr>
              <a:xfrm>
                <a:off x="3618206" y="5540540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83" name="Ellipse 82"/>
              <p:cNvSpPr/>
              <p:nvPr/>
            </p:nvSpPr>
            <p:spPr>
              <a:xfrm>
                <a:off x="5002062" y="4154657"/>
                <a:ext cx="160421" cy="160421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pic>
          <p:nvPicPr>
            <p:cNvPr id="72" name="Image 7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54823" y="5768866"/>
              <a:ext cx="252343" cy="181371"/>
            </a:xfrm>
            <a:prstGeom prst="rect">
              <a:avLst/>
            </a:prstGeom>
          </p:spPr>
        </p:pic>
        <p:pic>
          <p:nvPicPr>
            <p:cNvPr id="73" name="Image 7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33271" y="3824923"/>
              <a:ext cx="252343" cy="181371"/>
            </a:xfrm>
            <a:prstGeom prst="rect">
              <a:avLst/>
            </a:prstGeom>
          </p:spPr>
        </p:pic>
      </p:grpSp>
      <p:sp>
        <p:nvSpPr>
          <p:cNvPr id="93" name="ZoneTexte 92"/>
          <p:cNvSpPr txBox="1"/>
          <p:nvPr/>
        </p:nvSpPr>
        <p:spPr>
          <a:xfrm>
            <a:off x="2181462" y="4464425"/>
            <a:ext cx="37482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>
                <a:latin typeface="+mj-lt"/>
              </a:rPr>
              <a:t>?</a:t>
            </a:r>
          </a:p>
        </p:txBody>
      </p:sp>
      <p:sp>
        <p:nvSpPr>
          <p:cNvPr id="96" name="ZoneTexte 95"/>
          <p:cNvSpPr txBox="1"/>
          <p:nvPr/>
        </p:nvSpPr>
        <p:spPr>
          <a:xfrm>
            <a:off x="2181462" y="3627445"/>
            <a:ext cx="5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latin typeface="+mj-lt"/>
              </a:rPr>
              <a:t>XOR</a:t>
            </a:r>
          </a:p>
        </p:txBody>
      </p:sp>
      <p:grpSp>
        <p:nvGrpSpPr>
          <p:cNvPr id="145" name="Grouper 144"/>
          <p:cNvGrpSpPr/>
          <p:nvPr/>
        </p:nvGrpSpPr>
        <p:grpSpPr>
          <a:xfrm>
            <a:off x="4993376" y="3879637"/>
            <a:ext cx="2196738" cy="2057067"/>
            <a:chOff x="3384257" y="3915609"/>
            <a:chExt cx="2196738" cy="2057067"/>
          </a:xfrm>
        </p:grpSpPr>
        <p:cxnSp>
          <p:nvCxnSpPr>
            <p:cNvPr id="148" name="Connecteur droit 147"/>
            <p:cNvCxnSpPr/>
            <p:nvPr/>
          </p:nvCxnSpPr>
          <p:spPr>
            <a:xfrm>
              <a:off x="3695046" y="3915609"/>
              <a:ext cx="0" cy="1712484"/>
            </a:xfrm>
            <a:prstGeom prst="line">
              <a:avLst/>
            </a:prstGeom>
            <a:ln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cteur droit 148"/>
            <p:cNvCxnSpPr/>
            <p:nvPr/>
          </p:nvCxnSpPr>
          <p:spPr>
            <a:xfrm>
              <a:off x="3680690" y="5634120"/>
              <a:ext cx="1900305" cy="0"/>
            </a:xfrm>
            <a:prstGeom prst="line">
              <a:avLst/>
            </a:prstGeom>
            <a:ln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ZoneTexte 150"/>
            <p:cNvSpPr txBox="1"/>
            <p:nvPr/>
          </p:nvSpPr>
          <p:spPr>
            <a:xfrm>
              <a:off x="3563715" y="5634122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>
                  <a:latin typeface="+mj-lt"/>
                </a:rPr>
                <a:t>0</a:t>
              </a:r>
            </a:p>
          </p:txBody>
        </p:sp>
        <p:sp>
          <p:nvSpPr>
            <p:cNvPr id="152" name="ZoneTexte 151"/>
            <p:cNvSpPr txBox="1"/>
            <p:nvPr/>
          </p:nvSpPr>
          <p:spPr>
            <a:xfrm>
              <a:off x="3384257" y="5447968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>
                  <a:latin typeface="+mj-lt"/>
                </a:rPr>
                <a:t>0</a:t>
              </a:r>
            </a:p>
          </p:txBody>
        </p:sp>
        <p:sp>
          <p:nvSpPr>
            <p:cNvPr id="153" name="ZoneTexte 152"/>
            <p:cNvSpPr txBox="1"/>
            <p:nvPr/>
          </p:nvSpPr>
          <p:spPr>
            <a:xfrm>
              <a:off x="3384257" y="4038015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>
                  <a:latin typeface="+mj-lt"/>
                </a:rPr>
                <a:t>1</a:t>
              </a:r>
            </a:p>
          </p:txBody>
        </p:sp>
        <p:sp>
          <p:nvSpPr>
            <p:cNvPr id="154" name="ZoneTexte 153"/>
            <p:cNvSpPr txBox="1"/>
            <p:nvPr/>
          </p:nvSpPr>
          <p:spPr>
            <a:xfrm>
              <a:off x="4967768" y="5620751"/>
              <a:ext cx="2886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1600" dirty="0">
                  <a:latin typeface="+mj-lt"/>
                </a:rPr>
                <a:t>1</a:t>
              </a:r>
            </a:p>
          </p:txBody>
        </p:sp>
        <p:sp>
          <p:nvSpPr>
            <p:cNvPr id="155" name="Ellipse 154"/>
            <p:cNvSpPr/>
            <p:nvPr/>
          </p:nvSpPr>
          <p:spPr>
            <a:xfrm>
              <a:off x="3613847" y="4149308"/>
              <a:ext cx="160421" cy="160421"/>
            </a:xfrm>
            <a:prstGeom prst="ellipse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56" name="Ellipse 155"/>
            <p:cNvSpPr/>
            <p:nvPr/>
          </p:nvSpPr>
          <p:spPr>
            <a:xfrm>
              <a:off x="3618206" y="5540540"/>
              <a:ext cx="160421" cy="1604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57" name="Ellipse 156"/>
            <p:cNvSpPr/>
            <p:nvPr/>
          </p:nvSpPr>
          <p:spPr>
            <a:xfrm>
              <a:off x="5002062" y="4154657"/>
              <a:ext cx="160421" cy="1604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sp>
        <p:nvSpPr>
          <p:cNvPr id="159" name="ZoneTexte 158"/>
          <p:cNvSpPr txBox="1"/>
          <p:nvPr/>
        </p:nvSpPr>
        <p:spPr>
          <a:xfrm>
            <a:off x="5953362" y="3627445"/>
            <a:ext cx="5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latin typeface="+mj-lt"/>
              </a:rPr>
              <a:t>XOR</a:t>
            </a:r>
          </a:p>
        </p:txBody>
      </p:sp>
      <p:pic>
        <p:nvPicPr>
          <p:cNvPr id="160" name="Image 1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5383" y="2755536"/>
            <a:ext cx="252343" cy="181371"/>
          </a:xfrm>
          <a:prstGeom prst="rect">
            <a:avLst/>
          </a:prstGeom>
        </p:spPr>
      </p:pic>
      <p:pic>
        <p:nvPicPr>
          <p:cNvPr id="161" name="Image 16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3358" y="2771411"/>
            <a:ext cx="252343" cy="181371"/>
          </a:xfrm>
          <a:prstGeom prst="rect">
            <a:avLst/>
          </a:prstGeom>
        </p:spPr>
      </p:pic>
      <p:pic>
        <p:nvPicPr>
          <p:cNvPr id="162" name="Image 16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926" y="2768632"/>
            <a:ext cx="252343" cy="181371"/>
          </a:xfrm>
          <a:prstGeom prst="rect">
            <a:avLst/>
          </a:prstGeom>
        </p:spPr>
      </p:pic>
      <p:pic>
        <p:nvPicPr>
          <p:cNvPr id="163" name="Image 1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383" y="3098040"/>
            <a:ext cx="252343" cy="181371"/>
          </a:xfrm>
          <a:prstGeom prst="rect">
            <a:avLst/>
          </a:prstGeom>
        </p:spPr>
      </p:pic>
      <p:pic>
        <p:nvPicPr>
          <p:cNvPr id="164" name="Image 1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7540" y="3105182"/>
            <a:ext cx="252343" cy="181371"/>
          </a:xfrm>
          <a:prstGeom prst="rect">
            <a:avLst/>
          </a:prstGeom>
        </p:spPr>
      </p:pic>
      <p:pic>
        <p:nvPicPr>
          <p:cNvPr id="165" name="Image 1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108" y="3102403"/>
            <a:ext cx="252343" cy="181371"/>
          </a:xfrm>
          <a:prstGeom prst="rect">
            <a:avLst/>
          </a:prstGeom>
        </p:spPr>
      </p:pic>
      <p:grpSp>
        <p:nvGrpSpPr>
          <p:cNvPr id="169" name="Grouper 168"/>
          <p:cNvGrpSpPr/>
          <p:nvPr/>
        </p:nvGrpSpPr>
        <p:grpSpPr>
          <a:xfrm>
            <a:off x="6849716" y="5613849"/>
            <a:ext cx="1433055" cy="369332"/>
            <a:chOff x="5953362" y="2567575"/>
            <a:chExt cx="1433055" cy="369332"/>
          </a:xfrm>
        </p:grpSpPr>
        <p:sp>
          <p:nvSpPr>
            <p:cNvPr id="166" name="ZoneTexte 165"/>
            <p:cNvSpPr txBox="1"/>
            <p:nvPr/>
          </p:nvSpPr>
          <p:spPr>
            <a:xfrm>
              <a:off x="5953362" y="2567575"/>
              <a:ext cx="14330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dirty="0">
                  <a:latin typeface="+mj-lt"/>
                </a:rPr>
                <a:t>AND(      ,      ) </a:t>
              </a:r>
            </a:p>
          </p:txBody>
        </p:sp>
        <p:pic>
          <p:nvPicPr>
            <p:cNvPr id="167" name="Image 16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51110" y="2721039"/>
              <a:ext cx="252343" cy="181371"/>
            </a:xfrm>
            <a:prstGeom prst="rect">
              <a:avLst/>
            </a:prstGeom>
          </p:spPr>
        </p:pic>
        <p:pic>
          <p:nvPicPr>
            <p:cNvPr id="168" name="Image 16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63678" y="2718260"/>
              <a:ext cx="252343" cy="181371"/>
            </a:xfrm>
            <a:prstGeom prst="rect">
              <a:avLst/>
            </a:prstGeom>
          </p:spPr>
        </p:pic>
      </p:grpSp>
      <p:grpSp>
        <p:nvGrpSpPr>
          <p:cNvPr id="172" name="Grouper 171"/>
          <p:cNvGrpSpPr/>
          <p:nvPr/>
        </p:nvGrpSpPr>
        <p:grpSpPr>
          <a:xfrm>
            <a:off x="4095477" y="3581750"/>
            <a:ext cx="1286643" cy="369332"/>
            <a:chOff x="5953362" y="2567575"/>
            <a:chExt cx="1286643" cy="369332"/>
          </a:xfrm>
        </p:grpSpPr>
        <p:sp>
          <p:nvSpPr>
            <p:cNvPr id="173" name="ZoneTexte 172"/>
            <p:cNvSpPr txBox="1"/>
            <p:nvPr/>
          </p:nvSpPr>
          <p:spPr>
            <a:xfrm>
              <a:off x="5953362" y="2567575"/>
              <a:ext cx="12866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dirty="0">
                  <a:latin typeface="+mj-lt"/>
                </a:rPr>
                <a:t>OR(      ,      ) </a:t>
              </a:r>
            </a:p>
          </p:txBody>
        </p:sp>
        <p:pic>
          <p:nvPicPr>
            <p:cNvPr id="174" name="Image 17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08235" y="2721039"/>
              <a:ext cx="252343" cy="181371"/>
            </a:xfrm>
            <a:prstGeom prst="rect">
              <a:avLst/>
            </a:prstGeom>
          </p:spPr>
        </p:pic>
        <p:pic>
          <p:nvPicPr>
            <p:cNvPr id="175" name="Image 17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0803" y="2718260"/>
              <a:ext cx="252343" cy="181371"/>
            </a:xfrm>
            <a:prstGeom prst="rect">
              <a:avLst/>
            </a:prstGeom>
          </p:spPr>
        </p:pic>
      </p:grpSp>
      <p:grpSp>
        <p:nvGrpSpPr>
          <p:cNvPr id="181" name="Grouper 180"/>
          <p:cNvGrpSpPr/>
          <p:nvPr/>
        </p:nvGrpSpPr>
        <p:grpSpPr>
          <a:xfrm>
            <a:off x="1647596" y="3395603"/>
            <a:ext cx="5179798" cy="2748071"/>
            <a:chOff x="1647596" y="3395603"/>
            <a:chExt cx="5179798" cy="2748071"/>
          </a:xfrm>
        </p:grpSpPr>
        <p:sp>
          <p:nvSpPr>
            <p:cNvPr id="176" name="Forme libre 175"/>
            <p:cNvSpPr/>
            <p:nvPr/>
          </p:nvSpPr>
          <p:spPr>
            <a:xfrm>
              <a:off x="1666875" y="5699125"/>
              <a:ext cx="3508375" cy="444549"/>
            </a:xfrm>
            <a:custGeom>
              <a:avLst/>
              <a:gdLst>
                <a:gd name="connsiteX0" fmla="*/ 0 w 3508375"/>
                <a:gd name="connsiteY0" fmla="*/ 0 h 444549"/>
                <a:gd name="connsiteX1" fmla="*/ 2063750 w 3508375"/>
                <a:gd name="connsiteY1" fmla="*/ 444500 h 444549"/>
                <a:gd name="connsiteX2" fmla="*/ 3508375 w 3508375"/>
                <a:gd name="connsiteY2" fmla="*/ 31750 h 44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08375" h="444549">
                  <a:moveTo>
                    <a:pt x="0" y="0"/>
                  </a:moveTo>
                  <a:cubicBezTo>
                    <a:pt x="739510" y="219604"/>
                    <a:pt x="1479021" y="439208"/>
                    <a:pt x="2063750" y="444500"/>
                  </a:cubicBezTo>
                  <a:cubicBezTo>
                    <a:pt x="2648479" y="449792"/>
                    <a:pt x="3508375" y="31750"/>
                    <a:pt x="3508375" y="31750"/>
                  </a:cubicBezTo>
                </a:path>
              </a:pathLst>
            </a:custGeom>
            <a:ln w="38100" cmpd="sng">
              <a:solidFill>
                <a:schemeClr val="tx1"/>
              </a:solidFill>
              <a:prstDash val="sysDash"/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7" name="Forme libre 176"/>
            <p:cNvSpPr/>
            <p:nvPr/>
          </p:nvSpPr>
          <p:spPr>
            <a:xfrm>
              <a:off x="3029530" y="4397375"/>
              <a:ext cx="2209220" cy="1120562"/>
            </a:xfrm>
            <a:custGeom>
              <a:avLst/>
              <a:gdLst>
                <a:gd name="connsiteX0" fmla="*/ 0 w 2238375"/>
                <a:gd name="connsiteY0" fmla="*/ 1000125 h 1000125"/>
                <a:gd name="connsiteX1" fmla="*/ 1651000 w 2238375"/>
                <a:gd name="connsiteY1" fmla="*/ 698500 h 1000125"/>
                <a:gd name="connsiteX2" fmla="*/ 2238375 w 2238375"/>
                <a:gd name="connsiteY2" fmla="*/ 0 h 1000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8375" h="1000125">
                  <a:moveTo>
                    <a:pt x="0" y="1000125"/>
                  </a:moveTo>
                  <a:cubicBezTo>
                    <a:pt x="638969" y="932656"/>
                    <a:pt x="1277938" y="865187"/>
                    <a:pt x="1651000" y="698500"/>
                  </a:cubicBezTo>
                  <a:cubicBezTo>
                    <a:pt x="2024062" y="531813"/>
                    <a:pt x="2238375" y="0"/>
                    <a:pt x="2238375" y="0"/>
                  </a:cubicBezTo>
                </a:path>
              </a:pathLst>
            </a:custGeom>
            <a:ln w="38100" cmpd="sng">
              <a:solidFill>
                <a:schemeClr val="tx1"/>
              </a:solidFill>
              <a:prstDash val="sysDash"/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8" name="Forme libre 177"/>
            <p:cNvSpPr/>
            <p:nvPr/>
          </p:nvSpPr>
          <p:spPr>
            <a:xfrm>
              <a:off x="1647596" y="4238625"/>
              <a:ext cx="3464154" cy="413142"/>
            </a:xfrm>
            <a:custGeom>
              <a:avLst/>
              <a:gdLst>
                <a:gd name="connsiteX0" fmla="*/ 0 w 3365500"/>
                <a:gd name="connsiteY0" fmla="*/ 0 h 413142"/>
                <a:gd name="connsiteX1" fmla="*/ 1905000 w 3365500"/>
                <a:gd name="connsiteY1" fmla="*/ 412750 h 413142"/>
                <a:gd name="connsiteX2" fmla="*/ 3365500 w 3365500"/>
                <a:gd name="connsiteY2" fmla="*/ 79375 h 413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65500" h="413142">
                  <a:moveTo>
                    <a:pt x="0" y="0"/>
                  </a:moveTo>
                  <a:cubicBezTo>
                    <a:pt x="672041" y="199760"/>
                    <a:pt x="1344083" y="399521"/>
                    <a:pt x="1905000" y="412750"/>
                  </a:cubicBezTo>
                  <a:cubicBezTo>
                    <a:pt x="2465917" y="425979"/>
                    <a:pt x="3137958" y="100542"/>
                    <a:pt x="3365500" y="79375"/>
                  </a:cubicBezTo>
                </a:path>
              </a:pathLst>
            </a:custGeom>
            <a:ln w="38100" cmpd="sng">
              <a:solidFill>
                <a:schemeClr val="tx1"/>
              </a:solidFill>
              <a:prstDash val="sysDash"/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79" name="Forme libre 178"/>
            <p:cNvSpPr/>
            <p:nvPr/>
          </p:nvSpPr>
          <p:spPr>
            <a:xfrm>
              <a:off x="3016250" y="3395603"/>
              <a:ext cx="3811144" cy="652522"/>
            </a:xfrm>
            <a:custGeom>
              <a:avLst/>
              <a:gdLst>
                <a:gd name="connsiteX0" fmla="*/ 0 w 3811144"/>
                <a:gd name="connsiteY0" fmla="*/ 589022 h 652522"/>
                <a:gd name="connsiteX1" fmla="*/ 1714500 w 3811144"/>
                <a:gd name="connsiteY1" fmla="*/ 17522 h 652522"/>
                <a:gd name="connsiteX2" fmla="*/ 3603625 w 3811144"/>
                <a:gd name="connsiteY2" fmla="*/ 192147 h 652522"/>
                <a:gd name="connsiteX3" fmla="*/ 3762375 w 3811144"/>
                <a:gd name="connsiteY3" fmla="*/ 652522 h 652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1144" h="652522">
                  <a:moveTo>
                    <a:pt x="0" y="589022"/>
                  </a:moveTo>
                  <a:cubicBezTo>
                    <a:pt x="556948" y="336345"/>
                    <a:pt x="1113896" y="83668"/>
                    <a:pt x="1714500" y="17522"/>
                  </a:cubicBezTo>
                  <a:cubicBezTo>
                    <a:pt x="2315104" y="-48624"/>
                    <a:pt x="3262313" y="86314"/>
                    <a:pt x="3603625" y="192147"/>
                  </a:cubicBezTo>
                  <a:cubicBezTo>
                    <a:pt x="3944938" y="297980"/>
                    <a:pt x="3762375" y="652522"/>
                    <a:pt x="3762375" y="652522"/>
                  </a:cubicBezTo>
                </a:path>
              </a:pathLst>
            </a:custGeom>
            <a:ln w="38100" cmpd="sng">
              <a:solidFill>
                <a:schemeClr val="tx1"/>
              </a:solidFill>
              <a:prstDash val="sysDash"/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</p:grpSp>
      <p:cxnSp>
        <p:nvCxnSpPr>
          <p:cNvPr id="180" name="Connecteur droit 179"/>
          <p:cNvCxnSpPr>
            <a:stCxn id="152" idx="0"/>
          </p:cNvCxnSpPr>
          <p:nvPr/>
        </p:nvCxnSpPr>
        <p:spPr>
          <a:xfrm flipV="1">
            <a:off x="5137707" y="3879637"/>
            <a:ext cx="1633895" cy="15323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587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47B59-63E6-40CF-9ED9-DE2BE4800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Réseau</a:t>
            </a:r>
            <a:r>
              <a:rPr lang="en-CA" dirty="0"/>
              <a:t> de neurones </a:t>
            </a:r>
            <a:r>
              <a:rPr lang="en-CA" dirty="0" err="1"/>
              <a:t>artificiel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0C084-CBB6-4E99-941C-D409E59AE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Introduction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C9CD72-7440-4404-BAF5-510A804B0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5CA2F-457B-4B9A-B8FB-0D6ABFC31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A970E-049F-4D26-924B-1F6D09A2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50D879-BF2F-3642-AEB1-951FD9604AAF}" type="slidenum">
              <a:rPr lang="fr-CA" smtClean="0"/>
              <a:pPr>
                <a:defRPr/>
              </a:pPr>
              <a:t>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3389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Quatrième algorithme: </a:t>
            </a:r>
            <a:br>
              <a:rPr lang="fr-CA" dirty="0"/>
            </a:br>
            <a:r>
              <a:rPr lang="fr-CA" dirty="0"/>
              <a:t>réseau de neurones artificiel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7946571" cy="696365"/>
          </a:xfrm>
        </p:spPr>
        <p:txBody>
          <a:bodyPr/>
          <a:lstStyle/>
          <a:p>
            <a:r>
              <a:rPr lang="fr-CA" b="1" dirty="0"/>
              <a:t>Idée</a:t>
            </a:r>
            <a:r>
              <a:rPr lang="fr-CA" dirty="0"/>
              <a:t>: apprendre les poids du </a:t>
            </a:r>
            <a:r>
              <a:rPr lang="fr-CA" dirty="0" err="1"/>
              <a:t>classifieur</a:t>
            </a:r>
            <a:r>
              <a:rPr lang="fr-CA" dirty="0"/>
              <a:t> linéaire </a:t>
            </a:r>
            <a:r>
              <a:rPr lang="fr-CA" b="1" dirty="0"/>
              <a:t>et</a:t>
            </a:r>
            <a:r>
              <a:rPr lang="fr-CA" dirty="0"/>
              <a:t> une transformation qui va rendre le problème linéairement séparable</a:t>
            </a:r>
          </a:p>
          <a:p>
            <a:endParaRPr lang="fr-CA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D9A5C2-26F0-C84F-B484-A651D7D8109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cxnSp>
        <p:nvCxnSpPr>
          <p:cNvPr id="50" name="Connecteur droit avec flèche 99">
            <a:extLst>
              <a:ext uri="{FF2B5EF4-FFF2-40B4-BE49-F238E27FC236}">
                <a16:creationId xmlns:a16="http://schemas.microsoft.com/office/drawing/2014/main" id="{08968B20-E822-4848-B64B-A1BD6AFE7C94}"/>
              </a:ext>
            </a:extLst>
          </p:cNvPr>
          <p:cNvCxnSpPr/>
          <p:nvPr/>
        </p:nvCxnSpPr>
        <p:spPr>
          <a:xfrm>
            <a:off x="6000228" y="3115310"/>
            <a:ext cx="517137" cy="543172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avec flèche 100">
            <a:extLst>
              <a:ext uri="{FF2B5EF4-FFF2-40B4-BE49-F238E27FC236}">
                <a16:creationId xmlns:a16="http://schemas.microsoft.com/office/drawing/2014/main" id="{9049E1E2-40A8-4E71-A2CD-D48EF486F410}"/>
              </a:ext>
            </a:extLst>
          </p:cNvPr>
          <p:cNvCxnSpPr/>
          <p:nvPr/>
        </p:nvCxnSpPr>
        <p:spPr>
          <a:xfrm flipV="1">
            <a:off x="6000228" y="3956744"/>
            <a:ext cx="526101" cy="487982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er 101">
            <a:extLst>
              <a:ext uri="{FF2B5EF4-FFF2-40B4-BE49-F238E27FC236}">
                <a16:creationId xmlns:a16="http://schemas.microsoft.com/office/drawing/2014/main" id="{3616873E-6F3C-4DB0-89A0-88C2522956C4}"/>
              </a:ext>
            </a:extLst>
          </p:cNvPr>
          <p:cNvGrpSpPr/>
          <p:nvPr/>
        </p:nvGrpSpPr>
        <p:grpSpPr>
          <a:xfrm>
            <a:off x="6481505" y="3525487"/>
            <a:ext cx="1071385" cy="572422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09" name="Ellipse 102">
              <a:extLst>
                <a:ext uri="{FF2B5EF4-FFF2-40B4-BE49-F238E27FC236}">
                  <a16:creationId xmlns:a16="http://schemas.microsoft.com/office/drawing/2014/main" id="{AC5E1C35-7FF4-4681-9C39-1E956C6E0607}"/>
                </a:ext>
              </a:extLst>
            </p:cNvPr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10" name="ZoneTexte 103">
              <a:extLst>
                <a:ext uri="{FF2B5EF4-FFF2-40B4-BE49-F238E27FC236}">
                  <a16:creationId xmlns:a16="http://schemas.microsoft.com/office/drawing/2014/main" id="{922726EB-AB36-4B11-8D8F-BF49F690002B}"/>
                </a:ext>
              </a:extLst>
            </p:cNvPr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7</a:t>
              </a:r>
            </a:p>
          </p:txBody>
        </p:sp>
      </p:grpSp>
      <p:sp>
        <p:nvSpPr>
          <p:cNvPr id="53" name="ZoneTexte 104">
            <a:extLst>
              <a:ext uri="{FF2B5EF4-FFF2-40B4-BE49-F238E27FC236}">
                <a16:creationId xmlns:a16="http://schemas.microsoft.com/office/drawing/2014/main" id="{2792B0A5-1F36-4B81-A64A-3A8D78A86295}"/>
              </a:ext>
            </a:extLst>
          </p:cNvPr>
          <p:cNvSpPr txBox="1"/>
          <p:nvPr/>
        </p:nvSpPr>
        <p:spPr>
          <a:xfrm>
            <a:off x="6166444" y="3000640"/>
            <a:ext cx="557552" cy="352698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5,7</a:t>
            </a:r>
          </a:p>
        </p:txBody>
      </p:sp>
      <p:sp>
        <p:nvSpPr>
          <p:cNvPr id="54" name="ZoneTexte 105">
            <a:extLst>
              <a:ext uri="{FF2B5EF4-FFF2-40B4-BE49-F238E27FC236}">
                <a16:creationId xmlns:a16="http://schemas.microsoft.com/office/drawing/2014/main" id="{E3B74DB5-1C88-4C2C-8E28-EC3C3CC581AC}"/>
              </a:ext>
            </a:extLst>
          </p:cNvPr>
          <p:cNvSpPr txBox="1"/>
          <p:nvPr/>
        </p:nvSpPr>
        <p:spPr>
          <a:xfrm>
            <a:off x="6190493" y="4128439"/>
            <a:ext cx="557552" cy="352698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6,7</a:t>
            </a:r>
          </a:p>
        </p:txBody>
      </p:sp>
      <p:grpSp>
        <p:nvGrpSpPr>
          <p:cNvPr id="55" name="Grouper 106">
            <a:extLst>
              <a:ext uri="{FF2B5EF4-FFF2-40B4-BE49-F238E27FC236}">
                <a16:creationId xmlns:a16="http://schemas.microsoft.com/office/drawing/2014/main" id="{51096821-E278-4441-9B69-4A6C7F4BEBDE}"/>
              </a:ext>
            </a:extLst>
          </p:cNvPr>
          <p:cNvGrpSpPr/>
          <p:nvPr/>
        </p:nvGrpSpPr>
        <p:grpSpPr>
          <a:xfrm>
            <a:off x="4879713" y="2780916"/>
            <a:ext cx="1071385" cy="572422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07" name="Ellipse 107">
              <a:extLst>
                <a:ext uri="{FF2B5EF4-FFF2-40B4-BE49-F238E27FC236}">
                  <a16:creationId xmlns:a16="http://schemas.microsoft.com/office/drawing/2014/main" id="{9A07632C-7CAC-493D-9B14-D689E6484D61}"/>
                </a:ext>
              </a:extLst>
            </p:cNvPr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08" name="ZoneTexte 108">
              <a:extLst>
                <a:ext uri="{FF2B5EF4-FFF2-40B4-BE49-F238E27FC236}">
                  <a16:creationId xmlns:a16="http://schemas.microsoft.com/office/drawing/2014/main" id="{03539773-B8AB-4AA4-B97F-6B8B00BDE4BF}"/>
                </a:ext>
              </a:extLst>
            </p:cNvPr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5</a:t>
              </a:r>
            </a:p>
          </p:txBody>
        </p:sp>
      </p:grpSp>
      <p:grpSp>
        <p:nvGrpSpPr>
          <p:cNvPr id="56" name="Grouper 109">
            <a:extLst>
              <a:ext uri="{FF2B5EF4-FFF2-40B4-BE49-F238E27FC236}">
                <a16:creationId xmlns:a16="http://schemas.microsoft.com/office/drawing/2014/main" id="{AADC296C-AC13-402F-9ECE-14A2BACFDEA8}"/>
              </a:ext>
            </a:extLst>
          </p:cNvPr>
          <p:cNvGrpSpPr/>
          <p:nvPr/>
        </p:nvGrpSpPr>
        <p:grpSpPr>
          <a:xfrm>
            <a:off x="4879713" y="4194926"/>
            <a:ext cx="1071385" cy="572422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05" name="Ellipse 110">
              <a:extLst>
                <a:ext uri="{FF2B5EF4-FFF2-40B4-BE49-F238E27FC236}">
                  <a16:creationId xmlns:a16="http://schemas.microsoft.com/office/drawing/2014/main" id="{468F6ACB-3032-47F9-B016-EC9DA75FAE91}"/>
                </a:ext>
              </a:extLst>
            </p:cNvPr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06" name="ZoneTexte 111">
              <a:extLst>
                <a:ext uri="{FF2B5EF4-FFF2-40B4-BE49-F238E27FC236}">
                  <a16:creationId xmlns:a16="http://schemas.microsoft.com/office/drawing/2014/main" id="{FDD14CAE-9947-40A2-9A28-E68806684D0F}"/>
                </a:ext>
              </a:extLst>
            </p:cNvPr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6</a:t>
              </a:r>
            </a:p>
          </p:txBody>
        </p:sp>
      </p:grpSp>
      <p:grpSp>
        <p:nvGrpSpPr>
          <p:cNvPr id="58" name="Grouper 112">
            <a:extLst>
              <a:ext uri="{FF2B5EF4-FFF2-40B4-BE49-F238E27FC236}">
                <a16:creationId xmlns:a16="http://schemas.microsoft.com/office/drawing/2014/main" id="{62E208FC-0AD3-4AE0-A83D-F96F7B2BB1AF}"/>
              </a:ext>
            </a:extLst>
          </p:cNvPr>
          <p:cNvGrpSpPr/>
          <p:nvPr/>
        </p:nvGrpSpPr>
        <p:grpSpPr>
          <a:xfrm>
            <a:off x="3045984" y="2780916"/>
            <a:ext cx="1071385" cy="572422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03" name="Ellipse 113">
              <a:extLst>
                <a:ext uri="{FF2B5EF4-FFF2-40B4-BE49-F238E27FC236}">
                  <a16:creationId xmlns:a16="http://schemas.microsoft.com/office/drawing/2014/main" id="{67E43622-7009-488C-AA83-375C6613FA7B}"/>
                </a:ext>
              </a:extLst>
            </p:cNvPr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04" name="ZoneTexte 114">
              <a:extLst>
                <a:ext uri="{FF2B5EF4-FFF2-40B4-BE49-F238E27FC236}">
                  <a16:creationId xmlns:a16="http://schemas.microsoft.com/office/drawing/2014/main" id="{0A6389BE-ED31-4EDA-BCED-47DB154EB380}"/>
                </a:ext>
              </a:extLst>
            </p:cNvPr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3</a:t>
              </a:r>
            </a:p>
          </p:txBody>
        </p:sp>
      </p:grpSp>
      <p:grpSp>
        <p:nvGrpSpPr>
          <p:cNvPr id="59" name="Grouper 115">
            <a:extLst>
              <a:ext uri="{FF2B5EF4-FFF2-40B4-BE49-F238E27FC236}">
                <a16:creationId xmlns:a16="http://schemas.microsoft.com/office/drawing/2014/main" id="{504E35D9-1B64-4B89-8CC7-945ED2D18AB4}"/>
              </a:ext>
            </a:extLst>
          </p:cNvPr>
          <p:cNvGrpSpPr/>
          <p:nvPr/>
        </p:nvGrpSpPr>
        <p:grpSpPr>
          <a:xfrm>
            <a:off x="3045984" y="4194926"/>
            <a:ext cx="1071385" cy="572422"/>
            <a:chOff x="7010698" y="3586520"/>
            <a:chExt cx="1196677" cy="649370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01" name="Ellipse 116">
              <a:extLst>
                <a:ext uri="{FF2B5EF4-FFF2-40B4-BE49-F238E27FC236}">
                  <a16:creationId xmlns:a16="http://schemas.microsoft.com/office/drawing/2014/main" id="{337F30AF-762D-4E6C-BF1F-C3BC9F59E1A4}"/>
                </a:ext>
              </a:extLst>
            </p:cNvPr>
            <p:cNvSpPr/>
            <p:nvPr/>
          </p:nvSpPr>
          <p:spPr>
            <a:xfrm>
              <a:off x="7010698" y="3586520"/>
              <a:ext cx="1196677" cy="649370"/>
            </a:xfrm>
            <a:prstGeom prst="ellipse">
              <a:avLst/>
            </a:prstGeom>
            <a:noFill/>
            <a:ln w="5715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02" name="ZoneTexte 117">
              <a:extLst>
                <a:ext uri="{FF2B5EF4-FFF2-40B4-BE49-F238E27FC236}">
                  <a16:creationId xmlns:a16="http://schemas.microsoft.com/office/drawing/2014/main" id="{0F2B21E2-6C10-45C6-9CF6-1590689DFA2D}"/>
                </a:ext>
              </a:extLst>
            </p:cNvPr>
            <p:cNvSpPr txBox="1"/>
            <p:nvPr/>
          </p:nvSpPr>
          <p:spPr>
            <a:xfrm>
              <a:off x="7413274" y="36332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2800" dirty="0">
                  <a:latin typeface="Times"/>
                  <a:cs typeface="Times"/>
                </a:rPr>
                <a:t>4</a:t>
              </a:r>
            </a:p>
          </p:txBody>
        </p:sp>
      </p:grpSp>
      <p:sp>
        <p:nvSpPr>
          <p:cNvPr id="60" name="ZoneTexte 118">
            <a:extLst>
              <a:ext uri="{FF2B5EF4-FFF2-40B4-BE49-F238E27FC236}">
                <a16:creationId xmlns:a16="http://schemas.microsoft.com/office/drawing/2014/main" id="{A2FE489C-631D-4D41-A61C-A1DCAE58A601}"/>
              </a:ext>
            </a:extLst>
          </p:cNvPr>
          <p:cNvSpPr txBox="1"/>
          <p:nvPr/>
        </p:nvSpPr>
        <p:spPr>
          <a:xfrm>
            <a:off x="1789026" y="2822148"/>
            <a:ext cx="326070" cy="461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1</a:t>
            </a:r>
          </a:p>
        </p:txBody>
      </p:sp>
      <p:sp>
        <p:nvSpPr>
          <p:cNvPr id="61" name="ZoneTexte 119">
            <a:extLst>
              <a:ext uri="{FF2B5EF4-FFF2-40B4-BE49-F238E27FC236}">
                <a16:creationId xmlns:a16="http://schemas.microsoft.com/office/drawing/2014/main" id="{C829ED2C-FD66-40C1-8FF2-F39A79DCD297}"/>
              </a:ext>
            </a:extLst>
          </p:cNvPr>
          <p:cNvSpPr txBox="1"/>
          <p:nvPr/>
        </p:nvSpPr>
        <p:spPr>
          <a:xfrm>
            <a:off x="1789026" y="4236158"/>
            <a:ext cx="326070" cy="461220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Times"/>
                <a:cs typeface="Times"/>
              </a:rPr>
              <a:t>2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492AD3B-09A2-422B-8A07-1C03AF235FA5}"/>
              </a:ext>
            </a:extLst>
          </p:cNvPr>
          <p:cNvSpPr/>
          <p:nvPr/>
        </p:nvSpPr>
        <p:spPr>
          <a:xfrm>
            <a:off x="1689536" y="2808904"/>
            <a:ext cx="505096" cy="502451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3E9A902C-E12F-4355-B8FC-3842B5387C19}"/>
              </a:ext>
            </a:extLst>
          </p:cNvPr>
          <p:cNvSpPr/>
          <p:nvPr/>
        </p:nvSpPr>
        <p:spPr>
          <a:xfrm>
            <a:off x="1689536" y="4230850"/>
            <a:ext cx="505096" cy="502451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72" name="Connecteur droit avec flèche 123">
            <a:extLst>
              <a:ext uri="{FF2B5EF4-FFF2-40B4-BE49-F238E27FC236}">
                <a16:creationId xmlns:a16="http://schemas.microsoft.com/office/drawing/2014/main" id="{3FBEFEF3-C498-4631-ACC4-8D8B623A5864}"/>
              </a:ext>
            </a:extLst>
          </p:cNvPr>
          <p:cNvCxnSpPr/>
          <p:nvPr/>
        </p:nvCxnSpPr>
        <p:spPr>
          <a:xfrm>
            <a:off x="4183524" y="3070609"/>
            <a:ext cx="630036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Connecteur droit avec flèche 124">
            <a:extLst>
              <a:ext uri="{FF2B5EF4-FFF2-40B4-BE49-F238E27FC236}">
                <a16:creationId xmlns:a16="http://schemas.microsoft.com/office/drawing/2014/main" id="{06A9BAC7-9030-47CC-99EC-07BA1D1990F8}"/>
              </a:ext>
            </a:extLst>
          </p:cNvPr>
          <p:cNvCxnSpPr/>
          <p:nvPr/>
        </p:nvCxnSpPr>
        <p:spPr>
          <a:xfrm>
            <a:off x="4183524" y="4486708"/>
            <a:ext cx="630036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necteur droit avec flèche 125">
            <a:extLst>
              <a:ext uri="{FF2B5EF4-FFF2-40B4-BE49-F238E27FC236}">
                <a16:creationId xmlns:a16="http://schemas.microsoft.com/office/drawing/2014/main" id="{058D0812-13A3-4E08-A9D0-66981EE74AE6}"/>
              </a:ext>
            </a:extLst>
          </p:cNvPr>
          <p:cNvCxnSpPr/>
          <p:nvPr/>
        </p:nvCxnSpPr>
        <p:spPr>
          <a:xfrm>
            <a:off x="4140885" y="3212878"/>
            <a:ext cx="766480" cy="1111731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Connecteur droit avec flèche 126">
            <a:extLst>
              <a:ext uri="{FF2B5EF4-FFF2-40B4-BE49-F238E27FC236}">
                <a16:creationId xmlns:a16="http://schemas.microsoft.com/office/drawing/2014/main" id="{EE0BD712-5153-4556-9628-F16A5C979670}"/>
              </a:ext>
            </a:extLst>
          </p:cNvPr>
          <p:cNvCxnSpPr/>
          <p:nvPr/>
        </p:nvCxnSpPr>
        <p:spPr>
          <a:xfrm>
            <a:off x="4163626" y="3179293"/>
            <a:ext cx="766480" cy="1111731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scene3d>
            <a:camera prst="orthographicFront">
              <a:rot lat="1080000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onnecteur droit avec flèche 127">
            <a:extLst>
              <a:ext uri="{FF2B5EF4-FFF2-40B4-BE49-F238E27FC236}">
                <a16:creationId xmlns:a16="http://schemas.microsoft.com/office/drawing/2014/main" id="{74AEC370-C732-4933-8EED-D5B5D65AB233}"/>
              </a:ext>
            </a:extLst>
          </p:cNvPr>
          <p:cNvCxnSpPr/>
          <p:nvPr/>
        </p:nvCxnSpPr>
        <p:spPr>
          <a:xfrm>
            <a:off x="2311687" y="3062582"/>
            <a:ext cx="630036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onnecteur droit avec flèche 128">
            <a:extLst>
              <a:ext uri="{FF2B5EF4-FFF2-40B4-BE49-F238E27FC236}">
                <a16:creationId xmlns:a16="http://schemas.microsoft.com/office/drawing/2014/main" id="{0DB82F48-303E-4393-8DEA-BFFD78BE4302}"/>
              </a:ext>
            </a:extLst>
          </p:cNvPr>
          <p:cNvCxnSpPr/>
          <p:nvPr/>
        </p:nvCxnSpPr>
        <p:spPr>
          <a:xfrm>
            <a:off x="2311687" y="4478681"/>
            <a:ext cx="630036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Connecteur droit avec flèche 129">
            <a:extLst>
              <a:ext uri="{FF2B5EF4-FFF2-40B4-BE49-F238E27FC236}">
                <a16:creationId xmlns:a16="http://schemas.microsoft.com/office/drawing/2014/main" id="{18C43570-DC5A-4C17-BC08-E66D415956F6}"/>
              </a:ext>
            </a:extLst>
          </p:cNvPr>
          <p:cNvCxnSpPr/>
          <p:nvPr/>
        </p:nvCxnSpPr>
        <p:spPr>
          <a:xfrm>
            <a:off x="2269048" y="3204851"/>
            <a:ext cx="766480" cy="1111731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Connecteur droit avec flèche 130">
            <a:extLst>
              <a:ext uri="{FF2B5EF4-FFF2-40B4-BE49-F238E27FC236}">
                <a16:creationId xmlns:a16="http://schemas.microsoft.com/office/drawing/2014/main" id="{5AB291CB-B5B0-47C4-8BE2-FBE478A8E59F}"/>
              </a:ext>
            </a:extLst>
          </p:cNvPr>
          <p:cNvCxnSpPr/>
          <p:nvPr/>
        </p:nvCxnSpPr>
        <p:spPr>
          <a:xfrm>
            <a:off x="2291789" y="3171266"/>
            <a:ext cx="766480" cy="1111731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scene3d>
            <a:camera prst="orthographicFront">
              <a:rot lat="1080000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ZoneTexte 131">
            <a:extLst>
              <a:ext uri="{FF2B5EF4-FFF2-40B4-BE49-F238E27FC236}">
                <a16:creationId xmlns:a16="http://schemas.microsoft.com/office/drawing/2014/main" id="{F3A42FD2-E977-49BF-9F7E-B341F4A44003}"/>
              </a:ext>
            </a:extLst>
          </p:cNvPr>
          <p:cNvSpPr txBox="1"/>
          <p:nvPr/>
        </p:nvSpPr>
        <p:spPr>
          <a:xfrm>
            <a:off x="4193189" y="2709884"/>
            <a:ext cx="557552" cy="352698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3,5</a:t>
            </a:r>
          </a:p>
        </p:txBody>
      </p:sp>
      <p:sp>
        <p:nvSpPr>
          <p:cNvPr id="88" name="ZoneTexte 132">
            <a:extLst>
              <a:ext uri="{FF2B5EF4-FFF2-40B4-BE49-F238E27FC236}">
                <a16:creationId xmlns:a16="http://schemas.microsoft.com/office/drawing/2014/main" id="{7A6C66AB-E348-47DA-A3BA-A2C7B4056605}"/>
              </a:ext>
            </a:extLst>
          </p:cNvPr>
          <p:cNvSpPr txBox="1"/>
          <p:nvPr/>
        </p:nvSpPr>
        <p:spPr>
          <a:xfrm>
            <a:off x="4239585" y="3181431"/>
            <a:ext cx="557552" cy="352698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3,6</a:t>
            </a:r>
          </a:p>
        </p:txBody>
      </p:sp>
      <p:sp>
        <p:nvSpPr>
          <p:cNvPr id="89" name="ZoneTexte 134">
            <a:extLst>
              <a:ext uri="{FF2B5EF4-FFF2-40B4-BE49-F238E27FC236}">
                <a16:creationId xmlns:a16="http://schemas.microsoft.com/office/drawing/2014/main" id="{7BDD8B0F-2C0C-42FB-8465-21666798104A}"/>
              </a:ext>
            </a:extLst>
          </p:cNvPr>
          <p:cNvSpPr txBox="1"/>
          <p:nvPr/>
        </p:nvSpPr>
        <p:spPr>
          <a:xfrm>
            <a:off x="4233618" y="4032073"/>
            <a:ext cx="557552" cy="352698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4,5</a:t>
            </a:r>
          </a:p>
        </p:txBody>
      </p:sp>
      <p:sp>
        <p:nvSpPr>
          <p:cNvPr id="90" name="ZoneTexte 135">
            <a:extLst>
              <a:ext uri="{FF2B5EF4-FFF2-40B4-BE49-F238E27FC236}">
                <a16:creationId xmlns:a16="http://schemas.microsoft.com/office/drawing/2014/main" id="{B4604440-D7A4-4AEB-A200-2D515A3B3E3C}"/>
              </a:ext>
            </a:extLst>
          </p:cNvPr>
          <p:cNvSpPr txBox="1"/>
          <p:nvPr/>
        </p:nvSpPr>
        <p:spPr>
          <a:xfrm>
            <a:off x="4242145" y="4404310"/>
            <a:ext cx="557552" cy="352698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4,6</a:t>
            </a:r>
          </a:p>
        </p:txBody>
      </p:sp>
      <p:sp>
        <p:nvSpPr>
          <p:cNvPr id="93" name="ZoneTexte 136">
            <a:extLst>
              <a:ext uri="{FF2B5EF4-FFF2-40B4-BE49-F238E27FC236}">
                <a16:creationId xmlns:a16="http://schemas.microsoft.com/office/drawing/2014/main" id="{1B38BD54-B0AC-4078-A97C-1D591B35BC37}"/>
              </a:ext>
            </a:extLst>
          </p:cNvPr>
          <p:cNvSpPr txBox="1"/>
          <p:nvPr/>
        </p:nvSpPr>
        <p:spPr>
          <a:xfrm>
            <a:off x="2311687" y="2710947"/>
            <a:ext cx="557552" cy="352698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1,3</a:t>
            </a:r>
          </a:p>
        </p:txBody>
      </p:sp>
      <p:sp>
        <p:nvSpPr>
          <p:cNvPr id="94" name="ZoneTexte 137">
            <a:extLst>
              <a:ext uri="{FF2B5EF4-FFF2-40B4-BE49-F238E27FC236}">
                <a16:creationId xmlns:a16="http://schemas.microsoft.com/office/drawing/2014/main" id="{2EBAEC60-E8D2-4E9E-8BB8-312F52FA5B00}"/>
              </a:ext>
            </a:extLst>
          </p:cNvPr>
          <p:cNvSpPr txBox="1"/>
          <p:nvPr/>
        </p:nvSpPr>
        <p:spPr>
          <a:xfrm>
            <a:off x="2358082" y="3182494"/>
            <a:ext cx="557552" cy="352698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1,4</a:t>
            </a:r>
          </a:p>
        </p:txBody>
      </p:sp>
      <p:sp>
        <p:nvSpPr>
          <p:cNvPr id="99" name="ZoneTexte 138">
            <a:extLst>
              <a:ext uri="{FF2B5EF4-FFF2-40B4-BE49-F238E27FC236}">
                <a16:creationId xmlns:a16="http://schemas.microsoft.com/office/drawing/2014/main" id="{0ED38159-32B5-4B26-8AE6-60F67F8825D4}"/>
              </a:ext>
            </a:extLst>
          </p:cNvPr>
          <p:cNvSpPr txBox="1"/>
          <p:nvPr/>
        </p:nvSpPr>
        <p:spPr>
          <a:xfrm>
            <a:off x="2352115" y="4033136"/>
            <a:ext cx="557552" cy="352698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2,3</a:t>
            </a:r>
          </a:p>
        </p:txBody>
      </p:sp>
      <p:sp>
        <p:nvSpPr>
          <p:cNvPr id="100" name="ZoneTexte 139">
            <a:extLst>
              <a:ext uri="{FF2B5EF4-FFF2-40B4-BE49-F238E27FC236}">
                <a16:creationId xmlns:a16="http://schemas.microsoft.com/office/drawing/2014/main" id="{19C8E734-8D05-4FE8-8CA2-FAF2DCD0641B}"/>
              </a:ext>
            </a:extLst>
          </p:cNvPr>
          <p:cNvSpPr txBox="1"/>
          <p:nvPr/>
        </p:nvSpPr>
        <p:spPr>
          <a:xfrm>
            <a:off x="2360643" y="4405373"/>
            <a:ext cx="557552" cy="352698"/>
          </a:xfrm>
          <a:prstGeom prst="rect">
            <a:avLst/>
          </a:prstGeom>
          <a:noFill/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fr-CA" sz="2000" i="1" dirty="0">
                <a:latin typeface="Times"/>
                <a:cs typeface="Times"/>
              </a:rPr>
              <a:t>w</a:t>
            </a:r>
            <a:r>
              <a:rPr lang="fr-CA" sz="2000" i="1" baseline="-25000" dirty="0">
                <a:latin typeface="Times"/>
                <a:cs typeface="Times"/>
              </a:rPr>
              <a:t>2,4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43F08D9-724B-4EBC-9FAF-D5A4C507DE95}"/>
              </a:ext>
            </a:extLst>
          </p:cNvPr>
          <p:cNvCxnSpPr>
            <a:cxnSpLocks/>
          </p:cNvCxnSpPr>
          <p:nvPr/>
        </p:nvCxnSpPr>
        <p:spPr>
          <a:xfrm flipV="1">
            <a:off x="1970314" y="4887687"/>
            <a:ext cx="0" cy="3949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6F2DE114-F16D-4A47-AD0F-F8ED55C75DA8}"/>
              </a:ext>
            </a:extLst>
          </p:cNvPr>
          <p:cNvCxnSpPr>
            <a:cxnSpLocks/>
          </p:cNvCxnSpPr>
          <p:nvPr/>
        </p:nvCxnSpPr>
        <p:spPr>
          <a:xfrm flipV="1">
            <a:off x="7227631" y="4762502"/>
            <a:ext cx="0" cy="3864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Left Brace 14">
            <a:extLst>
              <a:ext uri="{FF2B5EF4-FFF2-40B4-BE49-F238E27FC236}">
                <a16:creationId xmlns:a16="http://schemas.microsoft.com/office/drawing/2014/main" id="{C0695B16-CB1D-4C01-A05B-C92FE8817269}"/>
              </a:ext>
            </a:extLst>
          </p:cNvPr>
          <p:cNvSpPr/>
          <p:nvPr/>
        </p:nvSpPr>
        <p:spPr>
          <a:xfrm rot="16200000">
            <a:off x="4385648" y="3717211"/>
            <a:ext cx="353218" cy="2777685"/>
          </a:xfrm>
          <a:prstGeom prst="leftBrace">
            <a:avLst>
              <a:gd name="adj1" fmla="val 0"/>
              <a:gd name="adj2" fmla="val 49314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505C3DC-0984-4257-A375-E1357DBAAD54}"/>
              </a:ext>
            </a:extLst>
          </p:cNvPr>
          <p:cNvSpPr txBox="1"/>
          <p:nvPr/>
        </p:nvSpPr>
        <p:spPr>
          <a:xfrm>
            <a:off x="1669461" y="5427324"/>
            <a:ext cx="891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/>
              <a:t>Entrées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67191A24-06B0-4AEC-A888-D8BE72278297}"/>
              </a:ext>
            </a:extLst>
          </p:cNvPr>
          <p:cNvSpPr txBox="1"/>
          <p:nvPr/>
        </p:nvSpPr>
        <p:spPr>
          <a:xfrm>
            <a:off x="6284586" y="5427324"/>
            <a:ext cx="176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/>
              <a:t>Couche de sortie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47E8424F-8887-4D23-BBD1-65665ECBBA3A}"/>
              </a:ext>
            </a:extLst>
          </p:cNvPr>
          <p:cNvSpPr txBox="1"/>
          <p:nvPr/>
        </p:nvSpPr>
        <p:spPr>
          <a:xfrm>
            <a:off x="3663451" y="5427324"/>
            <a:ext cx="1596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/>
              <a:t>Couche cachée</a:t>
            </a:r>
          </a:p>
        </p:txBody>
      </p:sp>
      <p:cxnSp>
        <p:nvCxnSpPr>
          <p:cNvPr id="114" name="Connecteur droit avec flèche 99">
            <a:extLst>
              <a:ext uri="{FF2B5EF4-FFF2-40B4-BE49-F238E27FC236}">
                <a16:creationId xmlns:a16="http://schemas.microsoft.com/office/drawing/2014/main" id="{E5A967A9-5107-4BD7-85CD-7695070F1CB8}"/>
              </a:ext>
            </a:extLst>
          </p:cNvPr>
          <p:cNvCxnSpPr>
            <a:cxnSpLocks/>
          </p:cNvCxnSpPr>
          <p:nvPr/>
        </p:nvCxnSpPr>
        <p:spPr>
          <a:xfrm flipV="1">
            <a:off x="7570139" y="3811698"/>
            <a:ext cx="481277" cy="2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8" name="Slide Zoom 7">
                <a:extLst>
                  <a:ext uri="{FF2B5EF4-FFF2-40B4-BE49-F238E27FC236}">
                    <a16:creationId xmlns:a16="http://schemas.microsoft.com/office/drawing/2014/main" id="{DE82B458-BFD7-D3C1-B001-3A4D451DD7D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26135415"/>
                  </p:ext>
                </p:extLst>
              </p:nvPr>
            </p:nvGraphicFramePr>
            <p:xfrm>
              <a:off x="8048123" y="2495439"/>
              <a:ext cx="571853" cy="428890"/>
            </p:xfrm>
            <a:graphic>
              <a:graphicData uri="http://schemas.microsoft.com/office/powerpoint/2016/slidezoom">
                <pslz:sldZm>
                  <pslz:sldZmObj sldId="289" cId="2043587431">
                    <pslz:zmPr id="{EE156F5C-79C3-4ECE-BD5E-2805E6173704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71853" cy="42889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8" name="Slide Zoom 7">
                <a:extLst>
                  <a:ext uri="{FF2B5EF4-FFF2-40B4-BE49-F238E27FC236}">
                    <a16:creationId xmlns:a16="http://schemas.microsoft.com/office/drawing/2014/main" id="{DE82B458-BFD7-D3C1-B001-3A4D451DD7D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48123" y="2495439"/>
                <a:ext cx="571853" cy="42889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2" name="Slide Zoom 11">
                <a:extLst>
                  <a:ext uri="{FF2B5EF4-FFF2-40B4-BE49-F238E27FC236}">
                    <a16:creationId xmlns:a16="http://schemas.microsoft.com/office/drawing/2014/main" id="{64EEDE92-A6D1-201D-6B41-79092B36830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81077320"/>
                  </p:ext>
                </p:extLst>
              </p:nvPr>
            </p:nvGraphicFramePr>
            <p:xfrm>
              <a:off x="8018785" y="4373187"/>
              <a:ext cx="525548" cy="394161"/>
            </p:xfrm>
            <a:graphic>
              <a:graphicData uri="http://schemas.microsoft.com/office/powerpoint/2016/slidezoom">
                <pslz:sldZm>
                  <pslz:sldZmObj sldId="4530" cId="3375036596">
                    <pslz:zmPr id="{08B4798B-DAE2-4A7E-9003-04BB06EB9859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25548" cy="39416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2" name="Slide Zoom 11">
                <a:extLst>
                  <a:ext uri="{FF2B5EF4-FFF2-40B4-BE49-F238E27FC236}">
                    <a16:creationId xmlns:a16="http://schemas.microsoft.com/office/drawing/2014/main" id="{64EEDE92-A6D1-201D-6B41-79092B3683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18785" y="4373187"/>
                <a:ext cx="525548" cy="39416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1054131"/>
      </p:ext>
    </p:extLst>
  </p:cSld>
  <p:clrMapOvr>
    <a:masterClrMapping/>
  </p:clrMapOvr>
</p:sld>
</file>

<file path=ppt/theme/theme1.xml><?xml version="1.0" encoding="utf-8"?>
<a:theme xmlns:a="http://schemas.openxmlformats.org/drawingml/2006/main" name="ift615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e95ad7f-f2d3-4ad5-827d-a3392f6d419f">
      <Terms xmlns="http://schemas.microsoft.com/office/infopath/2007/PartnerControls"/>
    </lcf76f155ced4ddcb4097134ff3c332f>
    <TaxCatchAll xmlns="461e6b72-1c26-445f-8625-32236970549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1A5D1C58639CC438A0985A5163AD7E3" ma:contentTypeVersion="16" ma:contentTypeDescription="Crée un document." ma:contentTypeScope="" ma:versionID="adde1713dad0237bebe5b7f0a48ecfba">
  <xsd:schema xmlns:xsd="http://www.w3.org/2001/XMLSchema" xmlns:xs="http://www.w3.org/2001/XMLSchema" xmlns:p="http://schemas.microsoft.com/office/2006/metadata/properties" xmlns:ns2="be95ad7f-f2d3-4ad5-827d-a3392f6d419f" xmlns:ns3="461e6b72-1c26-445f-8625-322369705492" targetNamespace="http://schemas.microsoft.com/office/2006/metadata/properties" ma:root="true" ma:fieldsID="34d9627e19b6e0ed2eb421ed6e1fb46a" ns2:_="" ns3:_="">
    <xsd:import namespace="be95ad7f-f2d3-4ad5-827d-a3392f6d419f"/>
    <xsd:import namespace="461e6b72-1c26-445f-8625-32236970549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95ad7f-f2d3-4ad5-827d-a3392f6d41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Balises d’images" ma:readOnly="false" ma:fieldId="{5cf76f15-5ced-4ddc-b409-7134ff3c332f}" ma:taxonomyMulti="true" ma:sspId="d264a842-8adc-43f3-ad4e-91e5e271ce1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1e6b72-1c26-445f-8625-32236970549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cfc965e8-a676-4208-bd6d-88161f078c44}" ma:internalName="TaxCatchAll" ma:showField="CatchAllData" ma:web="461e6b72-1c26-445f-8625-32236970549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2761995-0805-481C-9F56-7903233CFB6A}">
  <ds:schemaRefs>
    <ds:schemaRef ds:uri="be95ad7f-f2d3-4ad5-827d-a3392f6d419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461e6b72-1c26-445f-8625-322369705492"/>
  </ds:schemaRefs>
</ds:datastoreItem>
</file>

<file path=customXml/itemProps2.xml><?xml version="1.0" encoding="utf-8"?>
<ds:datastoreItem xmlns:ds="http://schemas.openxmlformats.org/officeDocument/2006/customXml" ds:itemID="{B61B92D0-5546-4E65-AEC2-86335D5690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95ad7f-f2d3-4ad5-827d-a3392f6d419f"/>
    <ds:schemaRef ds:uri="461e6b72-1c26-445f-8625-32236970549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2A3A9FA-B6DA-49AF-AC07-798E93FF60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351</TotalTime>
  <Words>3680</Words>
  <Application>Microsoft Office PowerPoint</Application>
  <PresentationFormat>On-screen Show (4:3)</PresentationFormat>
  <Paragraphs>1016</Paragraphs>
  <Slides>61</Slides>
  <Notes>36</Notes>
  <HiddenSlides>5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9" baseType="lpstr">
      <vt:lpstr>Arial</vt:lpstr>
      <vt:lpstr>Arial Narrow</vt:lpstr>
      <vt:lpstr>Calibri</vt:lpstr>
      <vt:lpstr>Lucida Grande</vt:lpstr>
      <vt:lpstr>Times</vt:lpstr>
      <vt:lpstr>Times New Roman</vt:lpstr>
      <vt:lpstr>Wingdings</vt:lpstr>
      <vt:lpstr>ift615</vt:lpstr>
      <vt:lpstr>IFT 615 – Intelligence Artificielle Hiver 2023  Réseau de neurones artificielle</vt:lpstr>
      <vt:lpstr>Sujets couverts</vt:lpstr>
      <vt:lpstr>Troisième algorithme: régression logistique</vt:lpstr>
      <vt:lpstr>Dérivation de la règle d’apprentissage</vt:lpstr>
      <vt:lpstr>Limitation des classifieurs linéaires</vt:lpstr>
      <vt:lpstr>Limitation des classifieurs linéaires</vt:lpstr>
      <vt:lpstr>Limitation des classifieurs linéaires</vt:lpstr>
      <vt:lpstr>Réseau de neurones artificiel</vt:lpstr>
      <vt:lpstr>Quatrième algorithme:  réseau de neurones artificiel</vt:lpstr>
      <vt:lpstr>Analogie avec le cerveau humain</vt:lpstr>
      <vt:lpstr>Analogie avec le cerveau humain</vt:lpstr>
      <vt:lpstr>Comme un reseau de neurones fonctionne?</vt:lpstr>
      <vt:lpstr>Comment un réseau de neurones fonctionne?</vt:lpstr>
      <vt:lpstr>Fonctions d’activation</vt:lpstr>
      <vt:lpstr>Comment un reseau de neurone apprend?</vt:lpstr>
      <vt:lpstr>Plusieurs architectures  pour différentes applications</vt:lpstr>
      <vt:lpstr>Plusieurs architectures  pour différentes applications</vt:lpstr>
      <vt:lpstr>Plusieurs architectures  pour différentes applications</vt:lpstr>
      <vt:lpstr>Plusieurs architectures  pour différentes applications</vt:lpstr>
      <vt:lpstr>Plusieurs architectures  pour différentes applications</vt:lpstr>
      <vt:lpstr>Plusieurs architectures  pour différentes applications</vt:lpstr>
      <vt:lpstr>Plusieurs architectures  pour différentes applications</vt:lpstr>
      <vt:lpstr>Plusieurs architectures  pour différentes applications</vt:lpstr>
      <vt:lpstr>Dérivation de la règle d’apprentissage pour le perceptron multicouches</vt:lpstr>
      <vt:lpstr>Notations</vt:lpstr>
      <vt:lpstr>Notations</vt:lpstr>
      <vt:lpstr>Fonction représentée par un réseau</vt:lpstr>
      <vt:lpstr>Dérivation de la règle d’apprentissage</vt:lpstr>
      <vt:lpstr>Dérivation de la règle d’apprentissage</vt:lpstr>
      <vt:lpstr>Dérivation de la règle d’apprentissage</vt:lpstr>
      <vt:lpstr>Rétropropagation des gradients</vt:lpstr>
      <vt:lpstr>Visualisation de la rétropropagation</vt:lpstr>
      <vt:lpstr>Visualisation de la rétropropagation</vt:lpstr>
      <vt:lpstr>Visualisation de la rétropropagation</vt:lpstr>
      <vt:lpstr>PowerPoint Presentation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Exemple</vt:lpstr>
      <vt:lpstr>Retour sur la notion de généralisation</vt:lpstr>
      <vt:lpstr>Retour sur la notion de généralisation</vt:lpstr>
      <vt:lpstr>Hyper-paramètres</vt:lpstr>
      <vt:lpstr>Procédure d’évaluation complète</vt:lpstr>
      <vt:lpstr>Autres définitions</vt:lpstr>
      <vt:lpstr>Conclusion</vt:lpstr>
      <vt:lpstr>Concept et algorithmes  couverts par le cours</vt:lpstr>
      <vt:lpstr>Apprentissage automatique :  pour quel type d’agent?</vt:lpstr>
      <vt:lpstr>Vous devriez être capable de...</vt:lpstr>
      <vt:lpstr>Dérivation en chaîne</vt:lpstr>
      <vt:lpstr>Dérivation en chaîne</vt:lpstr>
      <vt:lpstr>Dérivation en chaîne</vt:lpstr>
    </vt:vector>
  </TitlesOfParts>
  <Manager/>
  <Company>Université de Sherbrooke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Raisonnement probabiliste</dc:title>
  <dc:subject>IFT 615 - Raisonnement probabiliste</dc:subject>
  <dc:creator>Eric Beaudry et Froduald Kabanza</dc:creator>
  <cp:keywords/>
  <dc:description/>
  <cp:lastModifiedBy>Froduald Kabanza</cp:lastModifiedBy>
  <cp:revision>1</cp:revision>
  <cp:lastPrinted>2018-04-06T12:23:55Z</cp:lastPrinted>
  <dcterms:created xsi:type="dcterms:W3CDTF">2011-06-05T12:39:23Z</dcterms:created>
  <dcterms:modified xsi:type="dcterms:W3CDTF">2023-05-01T10:40:48Z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601100</vt:r8>
  </property>
  <property fmtid="{D5CDD505-2E9C-101B-9397-08002B2CF9AE}" pid="3" name="ContentTypeId">
    <vt:lpwstr>0x01010081A5D1C58639CC438A0985A5163AD7E3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  <property fmtid="{D5CDD505-2E9C-101B-9397-08002B2CF9AE}" pid="7" name="MediaServiceImageTags">
    <vt:lpwstr/>
  </property>
</Properties>
</file>